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701" r:id="rId5"/>
  </p:sldMasterIdLst>
  <p:notesMasterIdLst>
    <p:notesMasterId r:id="rId29"/>
  </p:notesMasterIdLst>
  <p:handoutMasterIdLst>
    <p:handoutMasterId r:id="rId30"/>
  </p:handoutMasterIdLst>
  <p:sldIdLst>
    <p:sldId id="256" r:id="rId6"/>
    <p:sldId id="326" r:id="rId7"/>
    <p:sldId id="306" r:id="rId8"/>
    <p:sldId id="366" r:id="rId9"/>
    <p:sldId id="367" r:id="rId10"/>
    <p:sldId id="373" r:id="rId11"/>
    <p:sldId id="350" r:id="rId12"/>
    <p:sldId id="361" r:id="rId13"/>
    <p:sldId id="362" r:id="rId14"/>
    <p:sldId id="375" r:id="rId15"/>
    <p:sldId id="349" r:id="rId16"/>
    <p:sldId id="372" r:id="rId17"/>
    <p:sldId id="374" r:id="rId18"/>
    <p:sldId id="377" r:id="rId19"/>
    <p:sldId id="311" r:id="rId20"/>
    <p:sldId id="265" r:id="rId21"/>
    <p:sldId id="353" r:id="rId22"/>
    <p:sldId id="354" r:id="rId23"/>
    <p:sldId id="355" r:id="rId24"/>
    <p:sldId id="356" r:id="rId25"/>
    <p:sldId id="357" r:id="rId26"/>
    <p:sldId id="298" r:id="rId27"/>
    <p:sldId id="34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E64CD-1E77-41A5-AED2-665EABA1552E}" v="59" dt="2025-02-26T20:29:22.9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8"/>
    <p:restoredTop sz="85538" autoAdjust="0"/>
  </p:normalViewPr>
  <p:slideViewPr>
    <p:cSldViewPr snapToGrid="0">
      <p:cViewPr varScale="1">
        <p:scale>
          <a:sx n="79" d="100"/>
          <a:sy n="79" d="100"/>
        </p:scale>
        <p:origin x="396" y="-116"/>
      </p:cViewPr>
      <p:guideLst/>
    </p:cSldViewPr>
  </p:slideViewPr>
  <p:notesTextViewPr>
    <p:cViewPr>
      <p:scale>
        <a:sx n="1" d="1"/>
        <a:sy n="1" d="1"/>
      </p:scale>
      <p:origin x="0" y="0"/>
    </p:cViewPr>
  </p:notesTextViewPr>
  <p:notesViewPr>
    <p:cSldViewPr snapToGrid="0">
      <p:cViewPr varScale="1">
        <p:scale>
          <a:sx n="44" d="100"/>
          <a:sy n="44" d="100"/>
        </p:scale>
        <p:origin x="2844"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Edquist" userId="4dcd1812-e4e8-44b0-8722-3a8d8917d62d" providerId="ADAL" clId="{CD0E64CD-1E77-41A5-AED2-665EABA1552E}"/>
    <pc:docChg chg="undo custSel addSld delSld modSld">
      <pc:chgData name="Alex Edquist" userId="4dcd1812-e4e8-44b0-8722-3a8d8917d62d" providerId="ADAL" clId="{CD0E64CD-1E77-41A5-AED2-665EABA1552E}" dt="2025-02-26T20:29:58.855" v="1193" actId="1076"/>
      <pc:docMkLst>
        <pc:docMk/>
      </pc:docMkLst>
      <pc:sldChg chg="modSp mod">
        <pc:chgData name="Alex Edquist" userId="4dcd1812-e4e8-44b0-8722-3a8d8917d62d" providerId="ADAL" clId="{CD0E64CD-1E77-41A5-AED2-665EABA1552E}" dt="2025-02-13T02:10:46.953" v="201" actId="20577"/>
        <pc:sldMkLst>
          <pc:docMk/>
          <pc:sldMk cId="3669363345" sldId="350"/>
        </pc:sldMkLst>
        <pc:spChg chg="mod">
          <ac:chgData name="Alex Edquist" userId="4dcd1812-e4e8-44b0-8722-3a8d8917d62d" providerId="ADAL" clId="{CD0E64CD-1E77-41A5-AED2-665EABA1552E}" dt="2025-02-13T02:10:46.953" v="201" actId="20577"/>
          <ac:spMkLst>
            <pc:docMk/>
            <pc:sldMk cId="3669363345" sldId="350"/>
            <ac:spMk id="3" creationId="{1E832D91-E8F3-31ED-664E-7B7C1A1625A2}"/>
          </ac:spMkLst>
        </pc:spChg>
        <pc:spChg chg="mod">
          <ac:chgData name="Alex Edquist" userId="4dcd1812-e4e8-44b0-8722-3a8d8917d62d" providerId="ADAL" clId="{CD0E64CD-1E77-41A5-AED2-665EABA1552E}" dt="2025-02-13T02:07:44.996" v="15" actId="20577"/>
          <ac:spMkLst>
            <pc:docMk/>
            <pc:sldMk cId="3669363345" sldId="350"/>
            <ac:spMk id="8" creationId="{6293844E-736F-B643-A719-D3F47BE77AC3}"/>
          </ac:spMkLst>
        </pc:spChg>
        <pc:spChg chg="mod">
          <ac:chgData name="Alex Edquist" userId="4dcd1812-e4e8-44b0-8722-3a8d8917d62d" providerId="ADAL" clId="{CD0E64CD-1E77-41A5-AED2-665EABA1552E}" dt="2025-02-13T02:08:53.802" v="57" actId="20577"/>
          <ac:spMkLst>
            <pc:docMk/>
            <pc:sldMk cId="3669363345" sldId="350"/>
            <ac:spMk id="10" creationId="{2EE8B5B6-2A6A-7A5A-8958-5EB2418A6347}"/>
          </ac:spMkLst>
        </pc:spChg>
        <pc:spChg chg="mod">
          <ac:chgData name="Alex Edquist" userId="4dcd1812-e4e8-44b0-8722-3a8d8917d62d" providerId="ADAL" clId="{CD0E64CD-1E77-41A5-AED2-665EABA1552E}" dt="2025-02-13T02:08:34.640" v="49" actId="20577"/>
          <ac:spMkLst>
            <pc:docMk/>
            <pc:sldMk cId="3669363345" sldId="350"/>
            <ac:spMk id="11" creationId="{4C8A1C70-6A7C-0F72-32C4-F2AA90466734}"/>
          </ac:spMkLst>
        </pc:spChg>
        <pc:grpChg chg="mod">
          <ac:chgData name="Alex Edquist" userId="4dcd1812-e4e8-44b0-8722-3a8d8917d62d" providerId="ADAL" clId="{CD0E64CD-1E77-41A5-AED2-665EABA1552E}" dt="2025-02-13T02:10:23.792" v="135" actId="1076"/>
          <ac:grpSpMkLst>
            <pc:docMk/>
            <pc:sldMk cId="3669363345" sldId="350"/>
            <ac:grpSpMk id="12" creationId="{D145BB47-3E26-4DDD-AD6D-1D925AC4E9B7}"/>
          </ac:grpSpMkLst>
        </pc:grpChg>
      </pc:sldChg>
      <pc:sldChg chg="modSp del mod">
        <pc:chgData name="Alex Edquist" userId="4dcd1812-e4e8-44b0-8722-3a8d8917d62d" providerId="ADAL" clId="{CD0E64CD-1E77-41A5-AED2-665EABA1552E}" dt="2025-01-15T19:25:00.803" v="3" actId="47"/>
        <pc:sldMkLst>
          <pc:docMk/>
          <pc:sldMk cId="1933105125" sldId="360"/>
        </pc:sldMkLst>
      </pc:sldChg>
      <pc:sldChg chg="delSp modSp mod">
        <pc:chgData name="Alex Edquist" userId="4dcd1812-e4e8-44b0-8722-3a8d8917d62d" providerId="ADAL" clId="{CD0E64CD-1E77-41A5-AED2-665EABA1552E}" dt="2025-02-13T02:11:36.361" v="208" actId="1076"/>
        <pc:sldMkLst>
          <pc:docMk/>
          <pc:sldMk cId="0" sldId="361"/>
        </pc:sldMkLst>
        <pc:spChg chg="mod">
          <ac:chgData name="Alex Edquist" userId="4dcd1812-e4e8-44b0-8722-3a8d8917d62d" providerId="ADAL" clId="{CD0E64CD-1E77-41A5-AED2-665EABA1552E}" dt="2025-02-13T02:11:36.361" v="208" actId="1076"/>
          <ac:spMkLst>
            <pc:docMk/>
            <pc:sldMk cId="0" sldId="361"/>
            <ac:spMk id="3" creationId="{CE25621C-F3F5-EB9A-10E0-06870023BF97}"/>
          </ac:spMkLst>
        </pc:spChg>
        <pc:grpChg chg="mod">
          <ac:chgData name="Alex Edquist" userId="4dcd1812-e4e8-44b0-8722-3a8d8917d62d" providerId="ADAL" clId="{CD0E64CD-1E77-41A5-AED2-665EABA1552E}" dt="2025-02-13T02:11:32.746" v="207" actId="1076"/>
          <ac:grpSpMkLst>
            <pc:docMk/>
            <pc:sldMk cId="0" sldId="361"/>
            <ac:grpSpMk id="9" creationId="{FFE58FE9-1F45-616C-B961-E7510123E75A}"/>
          </ac:grpSpMkLst>
        </pc:grpChg>
        <pc:grpChg chg="mod">
          <ac:chgData name="Alex Edquist" userId="4dcd1812-e4e8-44b0-8722-3a8d8917d62d" providerId="ADAL" clId="{CD0E64CD-1E77-41A5-AED2-665EABA1552E}" dt="2025-02-13T02:11:19.221" v="205" actId="12788"/>
          <ac:grpSpMkLst>
            <pc:docMk/>
            <pc:sldMk cId="0" sldId="361"/>
            <ac:grpSpMk id="11" creationId="{07EFFA7C-7A3C-7248-B89E-BC272AD71144}"/>
          </ac:grpSpMkLst>
        </pc:grpChg>
        <pc:grpChg chg="mod">
          <ac:chgData name="Alex Edquist" userId="4dcd1812-e4e8-44b0-8722-3a8d8917d62d" providerId="ADAL" clId="{CD0E64CD-1E77-41A5-AED2-665EABA1552E}" dt="2025-02-13T02:11:36.361" v="208" actId="1076"/>
          <ac:grpSpMkLst>
            <pc:docMk/>
            <pc:sldMk cId="0" sldId="361"/>
            <ac:grpSpMk id="12" creationId="{889F93E2-1FC0-131D-C714-B5CE0C8B9301}"/>
          </ac:grpSpMkLst>
        </pc:grpChg>
        <pc:picChg chg="mod">
          <ac:chgData name="Alex Edquist" userId="4dcd1812-e4e8-44b0-8722-3a8d8917d62d" providerId="ADAL" clId="{CD0E64CD-1E77-41A5-AED2-665EABA1552E}" dt="2025-02-13T02:11:36.361" v="208" actId="1076"/>
          <ac:picMkLst>
            <pc:docMk/>
            <pc:sldMk cId="0" sldId="361"/>
            <ac:picMk id="1026" creationId="{F878FADE-C0FA-D6D7-7F6C-7502E93B7C0E}"/>
          </ac:picMkLst>
        </pc:picChg>
      </pc:sldChg>
      <pc:sldChg chg="del">
        <pc:chgData name="Alex Edquist" userId="4dcd1812-e4e8-44b0-8722-3a8d8917d62d" providerId="ADAL" clId="{CD0E64CD-1E77-41A5-AED2-665EABA1552E}" dt="2025-01-15T19:25:53.042" v="5" actId="47"/>
        <pc:sldMkLst>
          <pc:docMk/>
          <pc:sldMk cId="2336892459" sldId="369"/>
        </pc:sldMkLst>
      </pc:sldChg>
      <pc:sldChg chg="modSp add mod">
        <pc:chgData name="Alex Edquist" userId="4dcd1812-e4e8-44b0-8722-3a8d8917d62d" providerId="ADAL" clId="{CD0E64CD-1E77-41A5-AED2-665EABA1552E}" dt="2025-02-13T02:06:21.576" v="11" actId="20577"/>
        <pc:sldMkLst>
          <pc:docMk/>
          <pc:sldMk cId="2086920097" sldId="373"/>
        </pc:sldMkLst>
        <pc:spChg chg="mod">
          <ac:chgData name="Alex Edquist" userId="4dcd1812-e4e8-44b0-8722-3a8d8917d62d" providerId="ADAL" clId="{CD0E64CD-1E77-41A5-AED2-665EABA1552E}" dt="2025-02-13T02:06:21.576" v="11" actId="20577"/>
          <ac:spMkLst>
            <pc:docMk/>
            <pc:sldMk cId="2086920097" sldId="373"/>
            <ac:spMk id="4" creationId="{BBB51620-20A3-EBA0-B189-32F9E291DA2C}"/>
          </ac:spMkLst>
        </pc:spChg>
      </pc:sldChg>
      <pc:sldChg chg="modSp add mod">
        <pc:chgData name="Alex Edquist" userId="4dcd1812-e4e8-44b0-8722-3a8d8917d62d" providerId="ADAL" clId="{CD0E64CD-1E77-41A5-AED2-665EABA1552E}" dt="2025-02-13T22:03:57.597" v="935" actId="20577"/>
        <pc:sldMkLst>
          <pc:docMk/>
          <pc:sldMk cId="2795106779" sldId="374"/>
        </pc:sldMkLst>
        <pc:spChg chg="mod">
          <ac:chgData name="Alex Edquist" userId="4dcd1812-e4e8-44b0-8722-3a8d8917d62d" providerId="ADAL" clId="{CD0E64CD-1E77-41A5-AED2-665EABA1552E}" dt="2025-02-13T22:03:57.597" v="935" actId="20577"/>
          <ac:spMkLst>
            <pc:docMk/>
            <pc:sldMk cId="2795106779" sldId="374"/>
            <ac:spMk id="2" creationId="{81176E69-2FE9-222E-1BA8-C21DC4E19895}"/>
          </ac:spMkLst>
        </pc:spChg>
      </pc:sldChg>
      <pc:sldChg chg="addSp delSp modSp new mod">
        <pc:chgData name="Alex Edquist" userId="4dcd1812-e4e8-44b0-8722-3a8d8917d62d" providerId="ADAL" clId="{CD0E64CD-1E77-41A5-AED2-665EABA1552E}" dt="2025-02-13T22:03:31.300" v="931"/>
        <pc:sldMkLst>
          <pc:docMk/>
          <pc:sldMk cId="2506737384" sldId="375"/>
        </pc:sldMkLst>
        <pc:spChg chg="mod">
          <ac:chgData name="Alex Edquist" userId="4dcd1812-e4e8-44b0-8722-3a8d8917d62d" providerId="ADAL" clId="{CD0E64CD-1E77-41A5-AED2-665EABA1552E}" dt="2025-02-13T02:12:25.687" v="251" actId="20577"/>
          <ac:spMkLst>
            <pc:docMk/>
            <pc:sldMk cId="2506737384" sldId="375"/>
            <ac:spMk id="2" creationId="{D32D4CB8-2F06-E739-1123-9D14CB6D527A}"/>
          </ac:spMkLst>
        </pc:spChg>
        <pc:spChg chg="add mod">
          <ac:chgData name="Alex Edquist" userId="4dcd1812-e4e8-44b0-8722-3a8d8917d62d" providerId="ADAL" clId="{CD0E64CD-1E77-41A5-AED2-665EABA1552E}" dt="2025-02-13T22:02:46.173" v="919" actId="1035"/>
          <ac:spMkLst>
            <pc:docMk/>
            <pc:sldMk cId="2506737384" sldId="375"/>
            <ac:spMk id="8" creationId="{D1E3C478-4611-5F9F-8BF4-80D3C4342FC9}"/>
          </ac:spMkLst>
        </pc:spChg>
        <pc:spChg chg="add mod">
          <ac:chgData name="Alex Edquist" userId="4dcd1812-e4e8-44b0-8722-3a8d8917d62d" providerId="ADAL" clId="{CD0E64CD-1E77-41A5-AED2-665EABA1552E}" dt="2025-02-13T22:02:46.173" v="919" actId="1035"/>
          <ac:spMkLst>
            <pc:docMk/>
            <pc:sldMk cId="2506737384" sldId="375"/>
            <ac:spMk id="9" creationId="{4E69E44D-0763-79B0-B3DF-4BE66F975543}"/>
          </ac:spMkLst>
        </pc:spChg>
        <pc:spChg chg="add mod">
          <ac:chgData name="Alex Edquist" userId="4dcd1812-e4e8-44b0-8722-3a8d8917d62d" providerId="ADAL" clId="{CD0E64CD-1E77-41A5-AED2-665EABA1552E}" dt="2025-02-13T22:02:46.173" v="919" actId="1035"/>
          <ac:spMkLst>
            <pc:docMk/>
            <pc:sldMk cId="2506737384" sldId="375"/>
            <ac:spMk id="10" creationId="{FF96B37C-7089-8D75-858B-2418DC117E49}"/>
          </ac:spMkLst>
        </pc:spChg>
        <pc:spChg chg="add mod">
          <ac:chgData name="Alex Edquist" userId="4dcd1812-e4e8-44b0-8722-3a8d8917d62d" providerId="ADAL" clId="{CD0E64CD-1E77-41A5-AED2-665EABA1552E}" dt="2025-02-13T22:02:46.173" v="919" actId="1035"/>
          <ac:spMkLst>
            <pc:docMk/>
            <pc:sldMk cId="2506737384" sldId="375"/>
            <ac:spMk id="11" creationId="{BD68AEEF-66A1-31C3-178B-52B0BC871CA2}"/>
          </ac:spMkLst>
        </pc:spChg>
        <pc:spChg chg="add mod">
          <ac:chgData name="Alex Edquist" userId="4dcd1812-e4e8-44b0-8722-3a8d8917d62d" providerId="ADAL" clId="{CD0E64CD-1E77-41A5-AED2-665EABA1552E}" dt="2025-02-13T22:02:46.173" v="919" actId="1035"/>
          <ac:spMkLst>
            <pc:docMk/>
            <pc:sldMk cId="2506737384" sldId="375"/>
            <ac:spMk id="12" creationId="{3335BB18-F666-E2E9-6C5C-B08330BAB976}"/>
          </ac:spMkLst>
        </pc:spChg>
        <pc:spChg chg="add mod">
          <ac:chgData name="Alex Edquist" userId="4dcd1812-e4e8-44b0-8722-3a8d8917d62d" providerId="ADAL" clId="{CD0E64CD-1E77-41A5-AED2-665EABA1552E}" dt="2025-02-13T22:02:46.173" v="919" actId="1035"/>
          <ac:spMkLst>
            <pc:docMk/>
            <pc:sldMk cId="2506737384" sldId="375"/>
            <ac:spMk id="13" creationId="{47C20362-9AA7-1C87-0933-533DABAE1905}"/>
          </ac:spMkLst>
        </pc:spChg>
        <pc:spChg chg="add mod">
          <ac:chgData name="Alex Edquist" userId="4dcd1812-e4e8-44b0-8722-3a8d8917d62d" providerId="ADAL" clId="{CD0E64CD-1E77-41A5-AED2-665EABA1552E}" dt="2025-02-13T22:02:00.563" v="787" actId="20577"/>
          <ac:spMkLst>
            <pc:docMk/>
            <pc:sldMk cId="2506737384" sldId="375"/>
            <ac:spMk id="14" creationId="{00757D39-D57F-30E0-034A-81FE8B7FE1F0}"/>
          </ac:spMkLst>
        </pc:spChg>
        <pc:spChg chg="add mod">
          <ac:chgData name="Alex Edquist" userId="4dcd1812-e4e8-44b0-8722-3a8d8917d62d" providerId="ADAL" clId="{CD0E64CD-1E77-41A5-AED2-665EABA1552E}" dt="2025-02-13T22:02:52.891" v="923" actId="1035"/>
          <ac:spMkLst>
            <pc:docMk/>
            <pc:sldMk cId="2506737384" sldId="375"/>
            <ac:spMk id="15" creationId="{56C2DBF5-7A35-5335-8C15-6A743548B690}"/>
          </ac:spMkLst>
        </pc:spChg>
        <pc:graphicFrameChg chg="add mod">
          <ac:chgData name="Alex Edquist" userId="4dcd1812-e4e8-44b0-8722-3a8d8917d62d" providerId="ADAL" clId="{CD0E64CD-1E77-41A5-AED2-665EABA1552E}" dt="2025-02-13T22:03:31.300" v="931"/>
          <ac:graphicFrameMkLst>
            <pc:docMk/>
            <pc:sldMk cId="2506737384" sldId="375"/>
            <ac:graphicFrameMk id="7" creationId="{9F24F825-098B-4BA7-090D-98C8E96E057B}"/>
          </ac:graphicFrameMkLst>
        </pc:graphicFrameChg>
      </pc:sldChg>
      <pc:sldChg chg="new del">
        <pc:chgData name="Alex Edquist" userId="4dcd1812-e4e8-44b0-8722-3a8d8917d62d" providerId="ADAL" clId="{CD0E64CD-1E77-41A5-AED2-665EABA1552E}" dt="2025-02-26T20:27:03.139" v="938" actId="47"/>
        <pc:sldMkLst>
          <pc:docMk/>
          <pc:sldMk cId="3682992551" sldId="376"/>
        </pc:sldMkLst>
      </pc:sldChg>
      <pc:sldChg chg="addSp delSp modSp add mod modAnim">
        <pc:chgData name="Alex Edquist" userId="4dcd1812-e4e8-44b0-8722-3a8d8917d62d" providerId="ADAL" clId="{CD0E64CD-1E77-41A5-AED2-665EABA1552E}" dt="2025-02-26T20:29:58.855" v="1193" actId="1076"/>
        <pc:sldMkLst>
          <pc:docMk/>
          <pc:sldMk cId="2024248908" sldId="377"/>
        </pc:sldMkLst>
        <pc:spChg chg="mod">
          <ac:chgData name="Alex Edquist" userId="4dcd1812-e4e8-44b0-8722-3a8d8917d62d" providerId="ADAL" clId="{CD0E64CD-1E77-41A5-AED2-665EABA1552E}" dt="2025-02-26T20:27:07.928" v="950" actId="20577"/>
          <ac:spMkLst>
            <pc:docMk/>
            <pc:sldMk cId="2024248908" sldId="377"/>
            <ac:spMk id="2" creationId="{0197B646-B50A-BE24-95F3-B3E751D31B1E}"/>
          </ac:spMkLst>
        </pc:spChg>
        <pc:spChg chg="add mod">
          <ac:chgData name="Alex Edquist" userId="4dcd1812-e4e8-44b0-8722-3a8d8917d62d" providerId="ADAL" clId="{CD0E64CD-1E77-41A5-AED2-665EABA1552E}" dt="2025-02-26T20:29:54.918" v="1192" actId="1076"/>
          <ac:spMkLst>
            <pc:docMk/>
            <pc:sldMk cId="2024248908" sldId="377"/>
            <ac:spMk id="10" creationId="{B11AC20D-B340-FF00-7656-14AC2BA0BFE3}"/>
          </ac:spMkLst>
        </pc:spChg>
        <pc:spChg chg="add mod">
          <ac:chgData name="Alex Edquist" userId="4dcd1812-e4e8-44b0-8722-3a8d8917d62d" providerId="ADAL" clId="{CD0E64CD-1E77-41A5-AED2-665EABA1552E}" dt="2025-02-26T20:29:19.135" v="1134" actId="20577"/>
          <ac:spMkLst>
            <pc:docMk/>
            <pc:sldMk cId="2024248908" sldId="377"/>
            <ac:spMk id="11" creationId="{7CDC3996-E2AF-59AD-20B7-E0619CCC1C20}"/>
          </ac:spMkLst>
        </pc:spChg>
        <pc:spChg chg="add mod">
          <ac:chgData name="Alex Edquist" userId="4dcd1812-e4e8-44b0-8722-3a8d8917d62d" providerId="ADAL" clId="{CD0E64CD-1E77-41A5-AED2-665EABA1552E}" dt="2025-02-26T20:29:58.855" v="1193" actId="1076"/>
          <ac:spMkLst>
            <pc:docMk/>
            <pc:sldMk cId="2024248908" sldId="377"/>
            <ac:spMk id="12" creationId="{E4152312-F671-4577-A3B1-539AA1ED10BC}"/>
          </ac:spMkLst>
        </pc:spChg>
        <pc:grpChg chg="del">
          <ac:chgData name="Alex Edquist" userId="4dcd1812-e4e8-44b0-8722-3a8d8917d62d" providerId="ADAL" clId="{CD0E64CD-1E77-41A5-AED2-665EABA1552E}" dt="2025-02-26T20:27:11.401" v="951" actId="478"/>
          <ac:grpSpMkLst>
            <pc:docMk/>
            <pc:sldMk cId="2024248908" sldId="377"/>
            <ac:grpSpMk id="19" creationId="{42CE275D-60AC-E7B5-3AE9-E0666FF689C6}"/>
          </ac:grpSpMkLst>
        </pc:grpChg>
        <pc:grpChg chg="del">
          <ac:chgData name="Alex Edquist" userId="4dcd1812-e4e8-44b0-8722-3a8d8917d62d" providerId="ADAL" clId="{CD0E64CD-1E77-41A5-AED2-665EABA1552E}" dt="2025-02-26T20:27:11.401" v="951" actId="478"/>
          <ac:grpSpMkLst>
            <pc:docMk/>
            <pc:sldMk cId="2024248908" sldId="377"/>
            <ac:grpSpMk id="20" creationId="{ECCAEC3C-6485-6C3F-89BD-0C1AC3F8379C}"/>
          </ac:grpSpMkLst>
        </pc:grpChg>
        <pc:picChg chg="add mod">
          <ac:chgData name="Alex Edquist" userId="4dcd1812-e4e8-44b0-8722-3a8d8917d62d" providerId="ADAL" clId="{CD0E64CD-1E77-41A5-AED2-665EABA1552E}" dt="2025-02-26T20:29:54.918" v="1192" actId="1076"/>
          <ac:picMkLst>
            <pc:docMk/>
            <pc:sldMk cId="2024248908" sldId="377"/>
            <ac:picMk id="5" creationId="{AA2DA5A8-4DA7-6A57-A8D4-ADD374EA591C}"/>
          </ac:picMkLst>
        </pc:picChg>
        <pc:picChg chg="add mod">
          <ac:chgData name="Alex Edquist" userId="4dcd1812-e4e8-44b0-8722-3a8d8917d62d" providerId="ADAL" clId="{CD0E64CD-1E77-41A5-AED2-665EABA1552E}" dt="2025-02-26T20:29:58.855" v="1193" actId="1076"/>
          <ac:picMkLst>
            <pc:docMk/>
            <pc:sldMk cId="2024248908" sldId="377"/>
            <ac:picMk id="7" creationId="{25544706-FA52-1C0E-3F0A-6B096C2E734E}"/>
          </ac:picMkLst>
        </pc:picChg>
        <pc:picChg chg="add mod">
          <ac:chgData name="Alex Edquist" userId="4dcd1812-e4e8-44b0-8722-3a8d8917d62d" providerId="ADAL" clId="{CD0E64CD-1E77-41A5-AED2-665EABA1552E}" dt="2025-02-26T20:28:26.660" v="966" actId="1076"/>
          <ac:picMkLst>
            <pc:docMk/>
            <pc:sldMk cId="2024248908" sldId="377"/>
            <ac:picMk id="9" creationId="{2F6BFAD0-6468-55EB-C8D5-D0D8981F7763}"/>
          </ac:picMkLst>
        </pc:picChg>
      </pc:sldChg>
    </pc:docChg>
  </pc:docChgLst>
  <pc:docChgLst>
    <pc:chgData name="Alex Edquist" userId="4dcd1812-e4e8-44b0-8722-3a8d8917d62d" providerId="ADAL" clId="{EFE6D0C6-7AED-44BE-9BF2-15DADB17DACA}"/>
    <pc:docChg chg="undo custSel delSld modSld">
      <pc:chgData name="Alex Edquist" userId="4dcd1812-e4e8-44b0-8722-3a8d8917d62d" providerId="ADAL" clId="{EFE6D0C6-7AED-44BE-9BF2-15DADB17DACA}" dt="2023-07-08T19:40:24.907" v="82" actId="465"/>
      <pc:docMkLst>
        <pc:docMk/>
      </pc:docMkLst>
      <pc:sldChg chg="del">
        <pc:chgData name="Alex Edquist" userId="4dcd1812-e4e8-44b0-8722-3a8d8917d62d" providerId="ADAL" clId="{EFE6D0C6-7AED-44BE-9BF2-15DADB17DACA}" dt="2023-06-30T13:58:55.299" v="4" actId="47"/>
        <pc:sldMkLst>
          <pc:docMk/>
          <pc:sldMk cId="3992131402" sldId="271"/>
        </pc:sldMkLst>
      </pc:sldChg>
      <pc:sldChg chg="del">
        <pc:chgData name="Alex Edquist" userId="4dcd1812-e4e8-44b0-8722-3a8d8917d62d" providerId="ADAL" clId="{EFE6D0C6-7AED-44BE-9BF2-15DADB17DACA}" dt="2023-06-30T13:58:56.619" v="7" actId="47"/>
        <pc:sldMkLst>
          <pc:docMk/>
          <pc:sldMk cId="1000647272" sldId="272"/>
        </pc:sldMkLst>
      </pc:sldChg>
      <pc:sldChg chg="del">
        <pc:chgData name="Alex Edquist" userId="4dcd1812-e4e8-44b0-8722-3a8d8917d62d" providerId="ADAL" clId="{EFE6D0C6-7AED-44BE-9BF2-15DADB17DACA}" dt="2023-06-30T13:58:53.279" v="1" actId="47"/>
        <pc:sldMkLst>
          <pc:docMk/>
          <pc:sldMk cId="0" sldId="273"/>
        </pc:sldMkLst>
      </pc:sldChg>
      <pc:sldChg chg="del">
        <pc:chgData name="Alex Edquist" userId="4dcd1812-e4e8-44b0-8722-3a8d8917d62d" providerId="ADAL" clId="{EFE6D0C6-7AED-44BE-9BF2-15DADB17DACA}" dt="2023-06-30T13:58:54.434" v="2" actId="47"/>
        <pc:sldMkLst>
          <pc:docMk/>
          <pc:sldMk cId="1295379756" sldId="274"/>
        </pc:sldMkLst>
      </pc:sldChg>
      <pc:sldChg chg="del">
        <pc:chgData name="Alex Edquist" userId="4dcd1812-e4e8-44b0-8722-3a8d8917d62d" providerId="ADAL" clId="{EFE6D0C6-7AED-44BE-9BF2-15DADB17DACA}" dt="2023-06-30T13:58:54.849" v="3" actId="47"/>
        <pc:sldMkLst>
          <pc:docMk/>
          <pc:sldMk cId="3661510859" sldId="300"/>
        </pc:sldMkLst>
      </pc:sldChg>
      <pc:sldChg chg="del">
        <pc:chgData name="Alex Edquist" userId="4dcd1812-e4e8-44b0-8722-3a8d8917d62d" providerId="ADAL" clId="{EFE6D0C6-7AED-44BE-9BF2-15DADB17DACA}" dt="2023-06-30T13:58:55.734" v="5" actId="47"/>
        <pc:sldMkLst>
          <pc:docMk/>
          <pc:sldMk cId="0" sldId="303"/>
        </pc:sldMkLst>
      </pc:sldChg>
      <pc:sldChg chg="del">
        <pc:chgData name="Alex Edquist" userId="4dcd1812-e4e8-44b0-8722-3a8d8917d62d" providerId="ADAL" clId="{EFE6D0C6-7AED-44BE-9BF2-15DADB17DACA}" dt="2023-06-30T13:58:56.199" v="6" actId="47"/>
        <pc:sldMkLst>
          <pc:docMk/>
          <pc:sldMk cId="1446244510" sldId="305"/>
        </pc:sldMkLst>
      </pc:sldChg>
      <pc:sldChg chg="del">
        <pc:chgData name="Alex Edquist" userId="4dcd1812-e4e8-44b0-8722-3a8d8917d62d" providerId="ADAL" clId="{EFE6D0C6-7AED-44BE-9BF2-15DADB17DACA}" dt="2023-06-30T13:58:58.359" v="11" actId="47"/>
        <pc:sldMkLst>
          <pc:docMk/>
          <pc:sldMk cId="1631020925" sldId="314"/>
        </pc:sldMkLst>
      </pc:sldChg>
      <pc:sldChg chg="del">
        <pc:chgData name="Alex Edquist" userId="4dcd1812-e4e8-44b0-8722-3a8d8917d62d" providerId="ADAL" clId="{EFE6D0C6-7AED-44BE-9BF2-15DADB17DACA}" dt="2023-06-30T13:58:52.900" v="0" actId="47"/>
        <pc:sldMkLst>
          <pc:docMk/>
          <pc:sldMk cId="748467889" sldId="316"/>
        </pc:sldMkLst>
      </pc:sldChg>
      <pc:sldChg chg="del">
        <pc:chgData name="Alex Edquist" userId="4dcd1812-e4e8-44b0-8722-3a8d8917d62d" providerId="ADAL" clId="{EFE6D0C6-7AED-44BE-9BF2-15DADB17DACA}" dt="2023-06-30T13:58:59.089" v="12" actId="47"/>
        <pc:sldMkLst>
          <pc:docMk/>
          <pc:sldMk cId="321811922" sldId="317"/>
        </pc:sldMkLst>
      </pc:sldChg>
      <pc:sldChg chg="del">
        <pc:chgData name="Alex Edquist" userId="4dcd1812-e4e8-44b0-8722-3a8d8917d62d" providerId="ADAL" clId="{EFE6D0C6-7AED-44BE-9BF2-15DADB17DACA}" dt="2023-06-30T13:58:59.609" v="13" actId="47"/>
        <pc:sldMkLst>
          <pc:docMk/>
          <pc:sldMk cId="2140254335" sldId="318"/>
        </pc:sldMkLst>
      </pc:sldChg>
      <pc:sldChg chg="del">
        <pc:chgData name="Alex Edquist" userId="4dcd1812-e4e8-44b0-8722-3a8d8917d62d" providerId="ADAL" clId="{EFE6D0C6-7AED-44BE-9BF2-15DADB17DACA}" dt="2023-06-30T13:58:57.079" v="8" actId="47"/>
        <pc:sldMkLst>
          <pc:docMk/>
          <pc:sldMk cId="3956399415" sldId="330"/>
        </pc:sldMkLst>
      </pc:sldChg>
      <pc:sldChg chg="del">
        <pc:chgData name="Alex Edquist" userId="4dcd1812-e4e8-44b0-8722-3a8d8917d62d" providerId="ADAL" clId="{EFE6D0C6-7AED-44BE-9BF2-15DADB17DACA}" dt="2023-06-30T13:58:57.539" v="9" actId="47"/>
        <pc:sldMkLst>
          <pc:docMk/>
          <pc:sldMk cId="3058542363" sldId="333"/>
        </pc:sldMkLst>
      </pc:sldChg>
      <pc:sldChg chg="del">
        <pc:chgData name="Alex Edquist" userId="4dcd1812-e4e8-44b0-8722-3a8d8917d62d" providerId="ADAL" clId="{EFE6D0C6-7AED-44BE-9BF2-15DADB17DACA}" dt="2023-06-30T13:58:57.979" v="10" actId="47"/>
        <pc:sldMkLst>
          <pc:docMk/>
          <pc:sldMk cId="3211445958" sldId="334"/>
        </pc:sldMkLst>
      </pc:sldChg>
      <pc:sldChg chg="addSp delSp modSp mod">
        <pc:chgData name="Alex Edquist" userId="4dcd1812-e4e8-44b0-8722-3a8d8917d62d" providerId="ADAL" clId="{EFE6D0C6-7AED-44BE-9BF2-15DADB17DACA}" dt="2023-07-08T19:40:24.907" v="82" actId="465"/>
        <pc:sldMkLst>
          <pc:docMk/>
          <pc:sldMk cId="2904065164" sldId="335"/>
        </pc:sldMkLst>
      </pc:sldChg>
    </pc:docChg>
  </pc:docChgLst>
  <pc:docChgLst>
    <pc:chgData name="Alex Edquist" userId="4dcd1812-e4e8-44b0-8722-3a8d8917d62d" providerId="ADAL" clId="{64B64571-D717-409A-8395-05600639B011}"/>
    <pc:docChg chg="addSld delSld modSld">
      <pc:chgData name="Alex Edquist" userId="4dcd1812-e4e8-44b0-8722-3a8d8917d62d" providerId="ADAL" clId="{64B64571-D717-409A-8395-05600639B011}" dt="2024-10-10T17:13:17.661" v="4" actId="20577"/>
      <pc:docMkLst>
        <pc:docMk/>
      </pc:docMkLst>
      <pc:sldChg chg="modSp mod">
        <pc:chgData name="Alex Edquist" userId="4dcd1812-e4e8-44b0-8722-3a8d8917d62d" providerId="ADAL" clId="{64B64571-D717-409A-8395-05600639B011}" dt="2024-10-10T17:13:17.661" v="4" actId="20577"/>
        <pc:sldMkLst>
          <pc:docMk/>
          <pc:sldMk cId="3669363345" sldId="350"/>
        </pc:sldMkLst>
      </pc:sldChg>
      <pc:sldChg chg="modSp mod">
        <pc:chgData name="Alex Edquist" userId="4dcd1812-e4e8-44b0-8722-3a8d8917d62d" providerId="ADAL" clId="{64B64571-D717-409A-8395-05600639B011}" dt="2024-10-10T17:12:38.932" v="3" actId="20577"/>
        <pc:sldMkLst>
          <pc:docMk/>
          <pc:sldMk cId="1933105125" sldId="360"/>
        </pc:sldMkLst>
      </pc:sldChg>
      <pc:sldChg chg="del">
        <pc:chgData name="Alex Edquist" userId="4dcd1812-e4e8-44b0-8722-3a8d8917d62d" providerId="ADAL" clId="{64B64571-D717-409A-8395-05600639B011}" dt="2024-09-30T20:46:32.425" v="1" actId="47"/>
        <pc:sldMkLst>
          <pc:docMk/>
          <pc:sldMk cId="1974020364" sldId="368"/>
        </pc:sldMkLst>
      </pc:sldChg>
      <pc:sldChg chg="add">
        <pc:chgData name="Alex Edquist" userId="4dcd1812-e4e8-44b0-8722-3a8d8917d62d" providerId="ADAL" clId="{64B64571-D717-409A-8395-05600639B011}" dt="2024-09-30T20:46:30.208" v="0"/>
        <pc:sldMkLst>
          <pc:docMk/>
          <pc:sldMk cId="2336892459" sldId="369"/>
        </pc:sldMkLst>
      </pc:sldChg>
    </pc:docChg>
  </pc:docChgLst>
  <pc:docChgLst>
    <pc:chgData name="Alex Edquist" userId="4dcd1812-e4e8-44b0-8722-3a8d8917d62d" providerId="ADAL" clId="{94860CB7-442D-43FE-9AA1-32B5AC35F450}"/>
    <pc:docChg chg="undo custSel addSld delSld modSld sldOrd">
      <pc:chgData name="Alex Edquist" userId="4dcd1812-e4e8-44b0-8722-3a8d8917d62d" providerId="ADAL" clId="{94860CB7-442D-43FE-9AA1-32B5AC35F450}" dt="2023-11-06T17:00:05.333" v="1165" actId="47"/>
      <pc:docMkLst>
        <pc:docMk/>
      </pc:docMkLst>
      <pc:sldChg chg="modSp mod">
        <pc:chgData name="Alex Edquist" userId="4dcd1812-e4e8-44b0-8722-3a8d8917d62d" providerId="ADAL" clId="{94860CB7-442D-43FE-9AA1-32B5AC35F450}" dt="2023-08-28T17:26:43.439" v="5" actId="15"/>
        <pc:sldMkLst>
          <pc:docMk/>
          <pc:sldMk cId="3394699970" sldId="256"/>
        </pc:sldMkLst>
      </pc:sldChg>
      <pc:sldChg chg="addSp modSp mod modClrScheme chgLayout">
        <pc:chgData name="Alex Edquist" userId="4dcd1812-e4e8-44b0-8722-3a8d8917d62d" providerId="ADAL" clId="{94860CB7-442D-43FE-9AA1-32B5AC35F450}" dt="2023-10-06T22:21:32.012" v="936" actId="700"/>
        <pc:sldMkLst>
          <pc:docMk/>
          <pc:sldMk cId="791581418" sldId="265"/>
        </pc:sldMkLst>
      </pc:sldChg>
      <pc:sldChg chg="modSp mod ord">
        <pc:chgData name="Alex Edquist" userId="4dcd1812-e4e8-44b0-8722-3a8d8917d62d" providerId="ADAL" clId="{94860CB7-442D-43FE-9AA1-32B5AC35F450}" dt="2023-10-06T22:07:48.936" v="679" actId="20577"/>
        <pc:sldMkLst>
          <pc:docMk/>
          <pc:sldMk cId="0" sldId="313"/>
        </pc:sldMkLst>
      </pc:sldChg>
      <pc:sldChg chg="modSp add mod modClrScheme chgLayout">
        <pc:chgData name="Alex Edquist" userId="4dcd1812-e4e8-44b0-8722-3a8d8917d62d" providerId="ADAL" clId="{94860CB7-442D-43FE-9AA1-32B5AC35F450}" dt="2023-10-06T22:21:49.129" v="940" actId="700"/>
        <pc:sldMkLst>
          <pc:docMk/>
          <pc:sldMk cId="2140254335" sldId="318"/>
        </pc:sldMkLst>
      </pc:sldChg>
      <pc:sldChg chg="addSp delSp modSp del mod">
        <pc:chgData name="Alex Edquist" userId="4dcd1812-e4e8-44b0-8722-3a8d8917d62d" providerId="ADAL" clId="{94860CB7-442D-43FE-9AA1-32B5AC35F450}" dt="2023-10-06T22:06:57.656" v="607" actId="47"/>
        <pc:sldMkLst>
          <pc:docMk/>
          <pc:sldMk cId="4166560270" sldId="327"/>
        </pc:sldMkLst>
      </pc:sldChg>
      <pc:sldChg chg="modSp mod">
        <pc:chgData name="Alex Edquist" userId="4dcd1812-e4e8-44b0-8722-3a8d8917d62d" providerId="ADAL" clId="{94860CB7-442D-43FE-9AA1-32B5AC35F450}" dt="2023-10-19T15:39:18.325" v="1002" actId="20577"/>
        <pc:sldMkLst>
          <pc:docMk/>
          <pc:sldMk cId="2904065164" sldId="335"/>
        </pc:sldMkLst>
      </pc:sldChg>
      <pc:sldChg chg="addSp delSp modSp add del mod">
        <pc:chgData name="Alex Edquist" userId="4dcd1812-e4e8-44b0-8722-3a8d8917d62d" providerId="ADAL" clId="{94860CB7-442D-43FE-9AA1-32B5AC35F450}" dt="2023-10-24T23:34:54.210" v="1050" actId="20577"/>
        <pc:sldMkLst>
          <pc:docMk/>
          <pc:sldMk cId="632577966" sldId="336"/>
        </pc:sldMkLst>
      </pc:sldChg>
      <pc:sldChg chg="ord">
        <pc:chgData name="Alex Edquist" userId="4dcd1812-e4e8-44b0-8722-3a8d8917d62d" providerId="ADAL" clId="{94860CB7-442D-43FE-9AA1-32B5AC35F450}" dt="2023-08-28T17:50:41.865" v="75"/>
        <pc:sldMkLst>
          <pc:docMk/>
          <pc:sldMk cId="630913909" sldId="338"/>
        </pc:sldMkLst>
      </pc:sldChg>
      <pc:sldChg chg="addSp delSp modSp del mod">
        <pc:chgData name="Alex Edquist" userId="4dcd1812-e4e8-44b0-8722-3a8d8917d62d" providerId="ADAL" clId="{94860CB7-442D-43FE-9AA1-32B5AC35F450}" dt="2023-11-06T17:00:05.333" v="1165" actId="47"/>
        <pc:sldMkLst>
          <pc:docMk/>
          <pc:sldMk cId="2345468131" sldId="339"/>
        </pc:sldMkLst>
      </pc:sldChg>
      <pc:sldChg chg="modSp del mod">
        <pc:chgData name="Alex Edquist" userId="4dcd1812-e4e8-44b0-8722-3a8d8917d62d" providerId="ADAL" clId="{94860CB7-442D-43FE-9AA1-32B5AC35F450}" dt="2023-10-06T22:17:23.134" v="931" actId="47"/>
        <pc:sldMkLst>
          <pc:docMk/>
          <pc:sldMk cId="3637957261" sldId="340"/>
        </pc:sldMkLst>
      </pc:sldChg>
      <pc:sldChg chg="modSp del mod">
        <pc:chgData name="Alex Edquist" userId="4dcd1812-e4e8-44b0-8722-3a8d8917d62d" providerId="ADAL" clId="{94860CB7-442D-43FE-9AA1-32B5AC35F450}" dt="2023-10-06T22:08:21.198" v="683" actId="47"/>
        <pc:sldMkLst>
          <pc:docMk/>
          <pc:sldMk cId="2460958207" sldId="341"/>
        </pc:sldMkLst>
      </pc:sldChg>
      <pc:sldChg chg="addSp delSp modSp add mod">
        <pc:chgData name="Alex Edquist" userId="4dcd1812-e4e8-44b0-8722-3a8d8917d62d" providerId="ADAL" clId="{94860CB7-442D-43FE-9AA1-32B5AC35F450}" dt="2023-10-18T16:17:57.718" v="959"/>
        <pc:sldMkLst>
          <pc:docMk/>
          <pc:sldMk cId="2749538026" sldId="342"/>
        </pc:sldMkLst>
      </pc:sldChg>
      <pc:sldChg chg="addSp delSp modSp add del mod">
        <pc:chgData name="Alex Edquist" userId="4dcd1812-e4e8-44b0-8722-3a8d8917d62d" providerId="ADAL" clId="{94860CB7-442D-43FE-9AA1-32B5AC35F450}" dt="2023-10-09T15:29:24.256" v="943" actId="47"/>
        <pc:sldMkLst>
          <pc:docMk/>
          <pc:sldMk cId="2391427510" sldId="343"/>
        </pc:sldMkLst>
      </pc:sldChg>
      <pc:sldChg chg="addSp delSp modSp add mod">
        <pc:chgData name="Alex Edquist" userId="4dcd1812-e4e8-44b0-8722-3a8d8917d62d" providerId="ADAL" clId="{94860CB7-442D-43FE-9AA1-32B5AC35F450}" dt="2023-10-24T23:50:19.598" v="1161" actId="20577"/>
        <pc:sldMkLst>
          <pc:docMk/>
          <pc:sldMk cId="3509359708" sldId="344"/>
        </pc:sldMkLst>
      </pc:sldChg>
      <pc:sldChg chg="new">
        <pc:chgData name="Alex Edquist" userId="4dcd1812-e4e8-44b0-8722-3a8d8917d62d" providerId="ADAL" clId="{94860CB7-442D-43FE-9AA1-32B5AC35F450}" dt="2023-10-06T22:21:24.684" v="935" actId="680"/>
        <pc:sldMkLst>
          <pc:docMk/>
          <pc:sldMk cId="3563209975" sldId="345"/>
        </pc:sldMkLst>
      </pc:sldChg>
      <pc:sldChg chg="modSp add mod">
        <pc:chgData name="Alex Edquist" userId="4dcd1812-e4e8-44b0-8722-3a8d8917d62d" providerId="ADAL" clId="{94860CB7-442D-43FE-9AA1-32B5AC35F450}" dt="2023-10-25T00:25:13.607" v="1163" actId="20577"/>
        <pc:sldMkLst>
          <pc:docMk/>
          <pc:sldMk cId="1756071701" sldId="346"/>
        </pc:sldMkLst>
      </pc:sldChg>
      <pc:sldChg chg="new del">
        <pc:chgData name="Alex Edquist" userId="4dcd1812-e4e8-44b0-8722-3a8d8917d62d" providerId="ADAL" clId="{94860CB7-442D-43FE-9AA1-32B5AC35F450}" dt="2023-10-06T22:21:51.886" v="941" actId="47"/>
        <pc:sldMkLst>
          <pc:docMk/>
          <pc:sldMk cId="2604715584" sldId="346"/>
        </pc:sldMkLst>
      </pc:sldChg>
      <pc:sldChg chg="add">
        <pc:chgData name="Alex Edquist" userId="4dcd1812-e4e8-44b0-8722-3a8d8917d62d" providerId="ADAL" clId="{94860CB7-442D-43FE-9AA1-32B5AC35F450}" dt="2023-11-06T17:00:02.975" v="1164"/>
        <pc:sldMkLst>
          <pc:docMk/>
          <pc:sldMk cId="2086920097" sldId="347"/>
        </pc:sldMkLst>
      </pc:sldChg>
    </pc:docChg>
  </pc:docChgLst>
  <pc:docChgLst>
    <pc:chgData name="Alex Edquist" userId="4dcd1812-e4e8-44b0-8722-3a8d8917d62d" providerId="ADAL" clId="{5596811A-000A-46F8-828B-DA9C3847BB61}"/>
    <pc:docChg chg="undo custSel addSld delSld modSld">
      <pc:chgData name="Alex Edquist" userId="4dcd1812-e4e8-44b0-8722-3a8d8917d62d" providerId="ADAL" clId="{5596811A-000A-46F8-828B-DA9C3847BB61}" dt="2024-11-18T12:58:54.645" v="691" actId="47"/>
      <pc:docMkLst>
        <pc:docMk/>
      </pc:docMkLst>
      <pc:sldChg chg="modNotesTx">
        <pc:chgData name="Alex Edquist" userId="4dcd1812-e4e8-44b0-8722-3a8d8917d62d" providerId="ADAL" clId="{5596811A-000A-46F8-828B-DA9C3847BB61}" dt="2024-11-08T02:56:31.744" v="688" actId="6549"/>
        <pc:sldMkLst>
          <pc:docMk/>
          <pc:sldMk cId="3647551075" sldId="298"/>
        </pc:sldMkLst>
      </pc:sldChg>
      <pc:sldChg chg="modSp mod">
        <pc:chgData name="Alex Edquist" userId="4dcd1812-e4e8-44b0-8722-3a8d8917d62d" providerId="ADAL" clId="{5596811A-000A-46F8-828B-DA9C3847BB61}" dt="2024-11-08T02:40:00.449" v="76" actId="20577"/>
        <pc:sldMkLst>
          <pc:docMk/>
          <pc:sldMk cId="3669363345" sldId="350"/>
        </pc:sldMkLst>
      </pc:sldChg>
      <pc:sldChg chg="del">
        <pc:chgData name="Alex Edquist" userId="4dcd1812-e4e8-44b0-8722-3a8d8917d62d" providerId="ADAL" clId="{5596811A-000A-46F8-828B-DA9C3847BB61}" dt="2024-11-18T12:58:53.074" v="690" actId="47"/>
        <pc:sldMkLst>
          <pc:docMk/>
          <pc:sldMk cId="550670827" sldId="352"/>
        </pc:sldMkLst>
      </pc:sldChg>
      <pc:sldChg chg="addSp delSp modSp mod">
        <pc:chgData name="Alex Edquist" userId="4dcd1812-e4e8-44b0-8722-3a8d8917d62d" providerId="ADAL" clId="{5596811A-000A-46F8-828B-DA9C3847BB61}" dt="2024-11-08T02:56:09.978" v="686" actId="1076"/>
        <pc:sldMkLst>
          <pc:docMk/>
          <pc:sldMk cId="2680349259" sldId="353"/>
        </pc:sldMkLst>
      </pc:sldChg>
      <pc:sldChg chg="modSp mod">
        <pc:chgData name="Alex Edquist" userId="4dcd1812-e4e8-44b0-8722-3a8d8917d62d" providerId="ADAL" clId="{5596811A-000A-46F8-828B-DA9C3847BB61}" dt="2024-11-08T02:39:46.348" v="57" actId="20577"/>
        <pc:sldMkLst>
          <pc:docMk/>
          <pc:sldMk cId="1933105125" sldId="360"/>
        </pc:sldMkLst>
      </pc:sldChg>
      <pc:sldChg chg="addSp delSp modSp mod">
        <pc:chgData name="Alex Edquist" userId="4dcd1812-e4e8-44b0-8722-3a8d8917d62d" providerId="ADAL" clId="{5596811A-000A-46F8-828B-DA9C3847BB61}" dt="2024-11-08T02:42:20.338" v="109" actId="408"/>
        <pc:sldMkLst>
          <pc:docMk/>
          <pc:sldMk cId="0" sldId="361"/>
        </pc:sldMkLst>
      </pc:sldChg>
      <pc:sldChg chg="modSp mod">
        <pc:chgData name="Alex Edquist" userId="4dcd1812-e4e8-44b0-8722-3a8d8917d62d" providerId="ADAL" clId="{5596811A-000A-46F8-828B-DA9C3847BB61}" dt="2024-11-08T02:39:38.200" v="53" actId="20577"/>
        <pc:sldMkLst>
          <pc:docMk/>
          <pc:sldMk cId="570619668" sldId="367"/>
        </pc:sldMkLst>
      </pc:sldChg>
      <pc:sldChg chg="modSp mod">
        <pc:chgData name="Alex Edquist" userId="4dcd1812-e4e8-44b0-8722-3a8d8917d62d" providerId="ADAL" clId="{5596811A-000A-46F8-828B-DA9C3847BB61}" dt="2024-11-08T02:53:38.838" v="675" actId="20577"/>
        <pc:sldMkLst>
          <pc:docMk/>
          <pc:sldMk cId="2336892459" sldId="369"/>
        </pc:sldMkLst>
      </pc:sldChg>
      <pc:sldChg chg="addSp modSp new del mod">
        <pc:chgData name="Alex Edquist" userId="4dcd1812-e4e8-44b0-8722-3a8d8917d62d" providerId="ADAL" clId="{5596811A-000A-46F8-828B-DA9C3847BB61}" dt="2024-11-08T02:46:11.028" v="155" actId="47"/>
        <pc:sldMkLst>
          <pc:docMk/>
          <pc:sldMk cId="867719763" sldId="370"/>
        </pc:sldMkLst>
      </pc:sldChg>
      <pc:sldChg chg="addSp delSp modSp add del mod">
        <pc:chgData name="Alex Edquist" userId="4dcd1812-e4e8-44b0-8722-3a8d8917d62d" providerId="ADAL" clId="{5596811A-000A-46F8-828B-DA9C3847BB61}" dt="2024-11-18T12:58:54.645" v="691" actId="47"/>
        <pc:sldMkLst>
          <pc:docMk/>
          <pc:sldMk cId="3607397944" sldId="371"/>
        </pc:sldMkLst>
      </pc:sldChg>
      <pc:sldChg chg="add">
        <pc:chgData name="Alex Edquist" userId="4dcd1812-e4e8-44b0-8722-3a8d8917d62d" providerId="ADAL" clId="{5596811A-000A-46F8-828B-DA9C3847BB61}" dt="2024-11-18T12:58:51.208" v="689"/>
        <pc:sldMkLst>
          <pc:docMk/>
          <pc:sldMk cId="3180759416" sldId="372"/>
        </pc:sldMkLst>
      </pc:sldChg>
    </pc:docChg>
  </pc:docChgLst>
  <pc:docChgLst>
    <pc:chgData name="Alex Edquist" userId="4dcd1812-e4e8-44b0-8722-3a8d8917d62d" providerId="ADAL" clId="{D784C5FA-5DD9-4D23-8997-BED4548DAD91}"/>
    <pc:docChg chg="custSel addSld delSld modSld">
      <pc:chgData name="Alex Edquist" userId="4dcd1812-e4e8-44b0-8722-3a8d8917d62d" providerId="ADAL" clId="{D784C5FA-5DD9-4D23-8997-BED4548DAD91}" dt="2023-12-13T20:13:49.620" v="8" actId="47"/>
      <pc:docMkLst>
        <pc:docMk/>
      </pc:docMkLst>
      <pc:sldChg chg="del">
        <pc:chgData name="Alex Edquist" userId="4dcd1812-e4e8-44b0-8722-3a8d8917d62d" providerId="ADAL" clId="{D784C5FA-5DD9-4D23-8997-BED4548DAD91}" dt="2023-12-13T20:13:49.620" v="8" actId="47"/>
        <pc:sldMkLst>
          <pc:docMk/>
          <pc:sldMk cId="2904065164" sldId="335"/>
        </pc:sldMkLst>
      </pc:sldChg>
      <pc:sldChg chg="modSp mod">
        <pc:chgData name="Alex Edquist" userId="4dcd1812-e4e8-44b0-8722-3a8d8917d62d" providerId="ADAL" clId="{D784C5FA-5DD9-4D23-8997-BED4548DAD91}" dt="2023-12-06T22:15:36.862" v="2" actId="20577"/>
        <pc:sldMkLst>
          <pc:docMk/>
          <pc:sldMk cId="3509359708" sldId="344"/>
        </pc:sldMkLst>
      </pc:sldChg>
      <pc:sldChg chg="modSp mod">
        <pc:chgData name="Alex Edquist" userId="4dcd1812-e4e8-44b0-8722-3a8d8917d62d" providerId="ADAL" clId="{D784C5FA-5DD9-4D23-8997-BED4548DAD91}" dt="2023-12-06T22:15:40.714" v="3" actId="20577"/>
        <pc:sldMkLst>
          <pc:docMk/>
          <pc:sldMk cId="2086920097" sldId="347"/>
        </pc:sldMkLst>
      </pc:sldChg>
      <pc:sldChg chg="modSp add mod modClrScheme chgLayout">
        <pc:chgData name="Alex Edquist" userId="4dcd1812-e4e8-44b0-8722-3a8d8917d62d" providerId="ADAL" clId="{D784C5FA-5DD9-4D23-8997-BED4548DAD91}" dt="2023-12-13T20:13:43.557" v="7" actId="700"/>
        <pc:sldMkLst>
          <pc:docMk/>
          <pc:sldMk cId="1789795820" sldId="348"/>
        </pc:sldMkLst>
      </pc:sldChg>
      <pc:sldChg chg="add del">
        <pc:chgData name="Alex Edquist" userId="4dcd1812-e4e8-44b0-8722-3a8d8917d62d" providerId="ADAL" clId="{D784C5FA-5DD9-4D23-8997-BED4548DAD91}" dt="2023-12-13T20:13:17.798" v="5" actId="47"/>
        <pc:sldMkLst>
          <pc:docMk/>
          <pc:sldMk cId="4147677671" sldId="348"/>
        </pc:sldMkLst>
      </pc:sldChg>
    </pc:docChg>
  </pc:docChgLst>
  <pc:docChgLst>
    <pc:chgData name="Alex Edquist" userId="4dcd1812-e4e8-44b0-8722-3a8d8917d62d" providerId="ADAL" clId="{AAD9D483-19EB-4832-836A-F123DE1E4103}"/>
    <pc:docChg chg="addSld delSld modSld">
      <pc:chgData name="Alex Edquist" userId="4dcd1812-e4e8-44b0-8722-3a8d8917d62d" providerId="ADAL" clId="{AAD9D483-19EB-4832-836A-F123DE1E4103}" dt="2024-02-06T14:20:05.950" v="18" actId="20577"/>
      <pc:docMkLst>
        <pc:docMk/>
      </pc:docMkLst>
      <pc:sldChg chg="del">
        <pc:chgData name="Alex Edquist" userId="4dcd1812-e4e8-44b0-8722-3a8d8917d62d" providerId="ADAL" clId="{AAD9D483-19EB-4832-836A-F123DE1E4103}" dt="2024-02-06T14:17:33.947" v="13" actId="47"/>
        <pc:sldMkLst>
          <pc:docMk/>
          <pc:sldMk cId="630913909" sldId="338"/>
        </pc:sldMkLst>
      </pc:sldChg>
      <pc:sldChg chg="modSp mod">
        <pc:chgData name="Alex Edquist" userId="4dcd1812-e4e8-44b0-8722-3a8d8917d62d" providerId="ADAL" clId="{AAD9D483-19EB-4832-836A-F123DE1E4103}" dt="2024-02-06T14:20:05.950" v="18" actId="20577"/>
        <pc:sldMkLst>
          <pc:docMk/>
          <pc:sldMk cId="3509359708" sldId="344"/>
        </pc:sldMkLst>
      </pc:sldChg>
      <pc:sldChg chg="modSp mod">
        <pc:chgData name="Alex Edquist" userId="4dcd1812-e4e8-44b0-8722-3a8d8917d62d" providerId="ADAL" clId="{AAD9D483-19EB-4832-836A-F123DE1E4103}" dt="2024-02-06T14:18:13.389" v="15" actId="20577"/>
        <pc:sldMkLst>
          <pc:docMk/>
          <pc:sldMk cId="2086920097" sldId="347"/>
        </pc:sldMkLst>
      </pc:sldChg>
      <pc:sldChg chg="add">
        <pc:chgData name="Alex Edquist" userId="4dcd1812-e4e8-44b0-8722-3a8d8917d62d" providerId="ADAL" clId="{AAD9D483-19EB-4832-836A-F123DE1E4103}" dt="2024-02-06T14:17:28.328" v="12"/>
        <pc:sldMkLst>
          <pc:docMk/>
          <pc:sldMk cId="4108177936" sldId="349"/>
        </pc:sldMkLst>
      </pc:sldChg>
    </pc:docChg>
  </pc:docChgLst>
  <pc:docChgLst>
    <pc:chgData name="Alex Edquist" userId="4dcd1812-e4e8-44b0-8722-3a8d8917d62d" providerId="ADAL" clId="{F7EDEDB1-F58E-4003-B48B-D2DF5F30B6D4}"/>
    <pc:docChg chg="undo custSel addSld delSld modSld sldOrd">
      <pc:chgData name="Alex Edquist" userId="4dcd1812-e4e8-44b0-8722-3a8d8917d62d" providerId="ADAL" clId="{F7EDEDB1-F58E-4003-B48B-D2DF5F30B6D4}" dt="2024-06-06T16:07:33.493" v="1067" actId="20577"/>
      <pc:docMkLst>
        <pc:docMk/>
      </pc:docMkLst>
      <pc:sldChg chg="add del">
        <pc:chgData name="Alex Edquist" userId="4dcd1812-e4e8-44b0-8722-3a8d8917d62d" providerId="ADAL" clId="{F7EDEDB1-F58E-4003-B48B-D2DF5F30B6D4}" dt="2024-05-02T01:17:02.596" v="303" actId="47"/>
        <pc:sldMkLst>
          <pc:docMk/>
          <pc:sldMk cId="0" sldId="264"/>
        </pc:sldMkLst>
      </pc:sldChg>
      <pc:sldChg chg="add">
        <pc:chgData name="Alex Edquist" userId="4dcd1812-e4e8-44b0-8722-3a8d8917d62d" providerId="ADAL" clId="{F7EDEDB1-F58E-4003-B48B-D2DF5F30B6D4}" dt="2024-03-13T16:42:17.584" v="157"/>
        <pc:sldMkLst>
          <pc:docMk/>
          <pc:sldMk cId="3647551075" sldId="298"/>
        </pc:sldMkLst>
      </pc:sldChg>
      <pc:sldChg chg="modSp mod">
        <pc:chgData name="Alex Edquist" userId="4dcd1812-e4e8-44b0-8722-3a8d8917d62d" providerId="ADAL" clId="{F7EDEDB1-F58E-4003-B48B-D2DF5F30B6D4}" dt="2024-02-20T22:31:06.452" v="83" actId="403"/>
        <pc:sldMkLst>
          <pc:docMk/>
          <pc:sldMk cId="2255142741" sldId="306"/>
        </pc:sldMkLst>
      </pc:sldChg>
      <pc:sldChg chg="del">
        <pc:chgData name="Alex Edquist" userId="4dcd1812-e4e8-44b0-8722-3a8d8917d62d" providerId="ADAL" clId="{F7EDEDB1-F58E-4003-B48B-D2DF5F30B6D4}" dt="2024-02-24T23:53:45.747" v="156" actId="47"/>
        <pc:sldMkLst>
          <pc:docMk/>
          <pc:sldMk cId="0" sldId="313"/>
        </pc:sldMkLst>
      </pc:sldChg>
      <pc:sldChg chg="del">
        <pc:chgData name="Alex Edquist" userId="4dcd1812-e4e8-44b0-8722-3a8d8917d62d" providerId="ADAL" clId="{F7EDEDB1-F58E-4003-B48B-D2DF5F30B6D4}" dt="2024-03-13T16:42:21.856" v="158" actId="47"/>
        <pc:sldMkLst>
          <pc:docMk/>
          <pc:sldMk cId="2140254335" sldId="318"/>
        </pc:sldMkLst>
      </pc:sldChg>
      <pc:sldChg chg="modSp mod">
        <pc:chgData name="Alex Edquist" userId="4dcd1812-e4e8-44b0-8722-3a8d8917d62d" providerId="ADAL" clId="{F7EDEDB1-F58E-4003-B48B-D2DF5F30B6D4}" dt="2024-04-08T13:58:15.605" v="284" actId="255"/>
        <pc:sldMkLst>
          <pc:docMk/>
          <pc:sldMk cId="2602738689" sldId="326"/>
        </pc:sldMkLst>
      </pc:sldChg>
      <pc:sldChg chg="add del">
        <pc:chgData name="Alex Edquist" userId="4dcd1812-e4e8-44b0-8722-3a8d8917d62d" providerId="ADAL" clId="{F7EDEDB1-F58E-4003-B48B-D2DF5F30B6D4}" dt="2024-02-20T22:12:13.132" v="4" actId="47"/>
        <pc:sldMkLst>
          <pc:docMk/>
          <pc:sldMk cId="2749538026" sldId="342"/>
        </pc:sldMkLst>
      </pc:sldChg>
      <pc:sldChg chg="del">
        <pc:chgData name="Alex Edquist" userId="4dcd1812-e4e8-44b0-8722-3a8d8917d62d" providerId="ADAL" clId="{F7EDEDB1-F58E-4003-B48B-D2DF5F30B6D4}" dt="2024-02-20T22:32:43.263" v="85" actId="47"/>
        <pc:sldMkLst>
          <pc:docMk/>
          <pc:sldMk cId="3509359708" sldId="344"/>
        </pc:sldMkLst>
      </pc:sldChg>
      <pc:sldChg chg="del">
        <pc:chgData name="Alex Edquist" userId="4dcd1812-e4e8-44b0-8722-3a8d8917d62d" providerId="ADAL" clId="{F7EDEDB1-F58E-4003-B48B-D2DF5F30B6D4}" dt="2024-05-31T14:15:19.283" v="999" actId="47"/>
        <pc:sldMkLst>
          <pc:docMk/>
          <pc:sldMk cId="1756071701" sldId="346"/>
        </pc:sldMkLst>
      </pc:sldChg>
      <pc:sldChg chg="modSp del mod">
        <pc:chgData name="Alex Edquist" userId="4dcd1812-e4e8-44b0-8722-3a8d8917d62d" providerId="ADAL" clId="{F7EDEDB1-F58E-4003-B48B-D2DF5F30B6D4}" dt="2024-04-08T13:58:41.125" v="290" actId="47"/>
        <pc:sldMkLst>
          <pc:docMk/>
          <pc:sldMk cId="2086920097" sldId="347"/>
        </pc:sldMkLst>
      </pc:sldChg>
      <pc:sldChg chg="addSp delSp modSp del mod">
        <pc:chgData name="Alex Edquist" userId="4dcd1812-e4e8-44b0-8722-3a8d8917d62d" providerId="ADAL" clId="{F7EDEDB1-F58E-4003-B48B-D2DF5F30B6D4}" dt="2024-02-20T22:33:37.649" v="151" actId="47"/>
        <pc:sldMkLst>
          <pc:docMk/>
          <pc:sldMk cId="1789795820" sldId="348"/>
        </pc:sldMkLst>
      </pc:sldChg>
      <pc:sldChg chg="ord">
        <pc:chgData name="Alex Edquist" userId="4dcd1812-e4e8-44b0-8722-3a8d8917d62d" providerId="ADAL" clId="{F7EDEDB1-F58E-4003-B48B-D2DF5F30B6D4}" dt="2024-02-13T18:16:43.711" v="1"/>
        <pc:sldMkLst>
          <pc:docMk/>
          <pc:sldMk cId="4108177936" sldId="349"/>
        </pc:sldMkLst>
      </pc:sldChg>
      <pc:sldChg chg="add del">
        <pc:chgData name="Alex Edquist" userId="4dcd1812-e4e8-44b0-8722-3a8d8917d62d" providerId="ADAL" clId="{F7EDEDB1-F58E-4003-B48B-D2DF5F30B6D4}" dt="2024-02-20T22:12:14.680" v="5"/>
        <pc:sldMkLst>
          <pc:docMk/>
          <pc:sldMk cId="1767155425" sldId="350"/>
        </pc:sldMkLst>
      </pc:sldChg>
      <pc:sldChg chg="add del">
        <pc:chgData name="Alex Edquist" userId="4dcd1812-e4e8-44b0-8722-3a8d8917d62d" providerId="ADAL" clId="{F7EDEDB1-F58E-4003-B48B-D2DF5F30B6D4}" dt="2024-02-20T22:16:18.409" v="7"/>
        <pc:sldMkLst>
          <pc:docMk/>
          <pc:sldMk cId="3376177131" sldId="350"/>
        </pc:sldMkLst>
      </pc:sldChg>
      <pc:sldChg chg="add del">
        <pc:chgData name="Alex Edquist" userId="4dcd1812-e4e8-44b0-8722-3a8d8917d62d" providerId="ADAL" clId="{F7EDEDB1-F58E-4003-B48B-D2DF5F30B6D4}" dt="2024-04-08T13:58:35.505" v="288" actId="47"/>
        <pc:sldMkLst>
          <pc:docMk/>
          <pc:sldMk cId="3789363157" sldId="350"/>
        </pc:sldMkLst>
      </pc:sldChg>
      <pc:sldChg chg="add del">
        <pc:chgData name="Alex Edquist" userId="4dcd1812-e4e8-44b0-8722-3a8d8917d62d" providerId="ADAL" clId="{F7EDEDB1-F58E-4003-B48B-D2DF5F30B6D4}" dt="2024-04-08T13:58:29.855" v="286" actId="47"/>
        <pc:sldMkLst>
          <pc:docMk/>
          <pc:sldMk cId="2389121608" sldId="351"/>
        </pc:sldMkLst>
      </pc:sldChg>
      <pc:sldChg chg="modSp add mod modClrScheme chgLayout">
        <pc:chgData name="Alex Edquist" userId="4dcd1812-e4e8-44b0-8722-3a8d8917d62d" providerId="ADAL" clId="{F7EDEDB1-F58E-4003-B48B-D2DF5F30B6D4}" dt="2024-02-20T22:33:44.919" v="154" actId="1076"/>
        <pc:sldMkLst>
          <pc:docMk/>
          <pc:sldMk cId="550670827" sldId="352"/>
        </pc:sldMkLst>
      </pc:sldChg>
      <pc:sldChg chg="add">
        <pc:chgData name="Alex Edquist" userId="4dcd1812-e4e8-44b0-8722-3a8d8917d62d" providerId="ADAL" clId="{F7EDEDB1-F58E-4003-B48B-D2DF5F30B6D4}" dt="2024-03-13T16:42:17.584" v="157"/>
        <pc:sldMkLst>
          <pc:docMk/>
          <pc:sldMk cId="2680349259" sldId="353"/>
        </pc:sldMkLst>
      </pc:sldChg>
      <pc:sldChg chg="add">
        <pc:chgData name="Alex Edquist" userId="4dcd1812-e4e8-44b0-8722-3a8d8917d62d" providerId="ADAL" clId="{F7EDEDB1-F58E-4003-B48B-D2DF5F30B6D4}" dt="2024-03-13T16:42:17.584" v="157"/>
        <pc:sldMkLst>
          <pc:docMk/>
          <pc:sldMk cId="3241668217" sldId="354"/>
        </pc:sldMkLst>
      </pc:sldChg>
      <pc:sldChg chg="add">
        <pc:chgData name="Alex Edquist" userId="4dcd1812-e4e8-44b0-8722-3a8d8917d62d" providerId="ADAL" clId="{F7EDEDB1-F58E-4003-B48B-D2DF5F30B6D4}" dt="2024-03-13T16:42:17.584" v="157"/>
        <pc:sldMkLst>
          <pc:docMk/>
          <pc:sldMk cId="1207393426" sldId="355"/>
        </pc:sldMkLst>
      </pc:sldChg>
      <pc:sldChg chg="add">
        <pc:chgData name="Alex Edquist" userId="4dcd1812-e4e8-44b0-8722-3a8d8917d62d" providerId="ADAL" clId="{F7EDEDB1-F58E-4003-B48B-D2DF5F30B6D4}" dt="2024-03-13T16:42:17.584" v="157"/>
        <pc:sldMkLst>
          <pc:docMk/>
          <pc:sldMk cId="3439003951" sldId="356"/>
        </pc:sldMkLst>
      </pc:sldChg>
      <pc:sldChg chg="add">
        <pc:chgData name="Alex Edquist" userId="4dcd1812-e4e8-44b0-8722-3a8d8917d62d" providerId="ADAL" clId="{F7EDEDB1-F58E-4003-B48B-D2DF5F30B6D4}" dt="2024-03-13T16:42:17.584" v="157"/>
        <pc:sldMkLst>
          <pc:docMk/>
          <pc:sldMk cId="760287182" sldId="357"/>
        </pc:sldMkLst>
      </pc:sldChg>
      <pc:sldChg chg="modSp add mod">
        <pc:chgData name="Alex Edquist" userId="4dcd1812-e4e8-44b0-8722-3a8d8917d62d" providerId="ADAL" clId="{F7EDEDB1-F58E-4003-B48B-D2DF5F30B6D4}" dt="2024-05-02T01:05:11.131" v="291" actId="20577"/>
        <pc:sldMkLst>
          <pc:docMk/>
          <pc:sldMk cId="1942809202" sldId="358"/>
        </pc:sldMkLst>
      </pc:sldChg>
      <pc:sldChg chg="modSp add mod">
        <pc:chgData name="Alex Edquist" userId="4dcd1812-e4e8-44b0-8722-3a8d8917d62d" providerId="ADAL" clId="{F7EDEDB1-F58E-4003-B48B-D2DF5F30B6D4}" dt="2024-06-06T16:07:33.493" v="1067" actId="20577"/>
        <pc:sldMkLst>
          <pc:docMk/>
          <pc:sldMk cId="3999855930" sldId="359"/>
        </pc:sldMkLst>
      </pc:sldChg>
      <pc:sldChg chg="modSp add mod">
        <pc:chgData name="Alex Edquist" userId="4dcd1812-e4e8-44b0-8722-3a8d8917d62d" providerId="ADAL" clId="{F7EDEDB1-F58E-4003-B48B-D2DF5F30B6D4}" dt="2024-05-31T14:07:30.427" v="307" actId="20577"/>
        <pc:sldMkLst>
          <pc:docMk/>
          <pc:sldMk cId="1933105125" sldId="360"/>
        </pc:sldMkLst>
      </pc:sldChg>
      <pc:sldChg chg="add">
        <pc:chgData name="Alex Edquist" userId="4dcd1812-e4e8-44b0-8722-3a8d8917d62d" providerId="ADAL" clId="{F7EDEDB1-F58E-4003-B48B-D2DF5F30B6D4}" dt="2024-05-02T01:17:00.433" v="302"/>
        <pc:sldMkLst>
          <pc:docMk/>
          <pc:sldMk cId="0" sldId="361"/>
        </pc:sldMkLst>
      </pc:sldChg>
      <pc:sldChg chg="addSp delSp modSp add mod">
        <pc:chgData name="Alex Edquist" userId="4dcd1812-e4e8-44b0-8722-3a8d8917d62d" providerId="ADAL" clId="{F7EDEDB1-F58E-4003-B48B-D2DF5F30B6D4}" dt="2024-05-31T14:15:57.725" v="1064" actId="20577"/>
        <pc:sldMkLst>
          <pc:docMk/>
          <pc:sldMk cId="2899901322" sldId="362"/>
        </pc:sldMkLst>
      </pc:sldChg>
    </pc:docChg>
  </pc:docChgLst>
  <pc:docChgLst>
    <pc:chgData name="Alex Edquist" userId="4dcd1812-e4e8-44b0-8722-3a8d8917d62d" providerId="ADAL" clId="{BCE45B2F-869D-4E00-BAFC-325488889BAF}"/>
    <pc:docChg chg="undo custSel addSld delSld modSld sldOrd">
      <pc:chgData name="Alex Edquist" userId="4dcd1812-e4e8-44b0-8722-3a8d8917d62d" providerId="ADAL" clId="{BCE45B2F-869D-4E00-BAFC-325488889BAF}" dt="2024-09-04T13:14:12.843" v="725" actId="20577"/>
      <pc:docMkLst>
        <pc:docMk/>
      </pc:docMkLst>
      <pc:sldChg chg="modSp mod">
        <pc:chgData name="Alex Edquist" userId="4dcd1812-e4e8-44b0-8722-3a8d8917d62d" providerId="ADAL" clId="{BCE45B2F-869D-4E00-BAFC-325488889BAF}" dt="2024-09-04T13:10:45.372" v="585" actId="20577"/>
        <pc:sldMkLst>
          <pc:docMk/>
          <pc:sldMk cId="2255142741" sldId="306"/>
        </pc:sldMkLst>
      </pc:sldChg>
      <pc:sldChg chg="modSp mod">
        <pc:chgData name="Alex Edquist" userId="4dcd1812-e4e8-44b0-8722-3a8d8917d62d" providerId="ADAL" clId="{BCE45B2F-869D-4E00-BAFC-325488889BAF}" dt="2024-08-05T20:28:13.267" v="445" actId="20577"/>
        <pc:sldMkLst>
          <pc:docMk/>
          <pc:sldMk cId="2602738689" sldId="326"/>
        </pc:sldMkLst>
      </pc:sldChg>
      <pc:sldChg chg="del">
        <pc:chgData name="Alex Edquist" userId="4dcd1812-e4e8-44b0-8722-3a8d8917d62d" providerId="ADAL" clId="{BCE45B2F-869D-4E00-BAFC-325488889BAF}" dt="2024-09-04T13:13:12.391" v="605" actId="47"/>
        <pc:sldMkLst>
          <pc:docMk/>
          <pc:sldMk cId="632577966" sldId="336"/>
        </pc:sldMkLst>
      </pc:sldChg>
      <pc:sldChg chg="addSp delSp modSp del mod">
        <pc:chgData name="Alex Edquist" userId="4dcd1812-e4e8-44b0-8722-3a8d8917d62d" providerId="ADAL" clId="{BCE45B2F-869D-4E00-BAFC-325488889BAF}" dt="2024-07-29T12:41:08.014" v="101" actId="47"/>
        <pc:sldMkLst>
          <pc:docMk/>
          <pc:sldMk cId="2749538026" sldId="342"/>
        </pc:sldMkLst>
      </pc:sldChg>
      <pc:sldChg chg="modSp add del mod ord">
        <pc:chgData name="Alex Edquist" userId="4dcd1812-e4e8-44b0-8722-3a8d8917d62d" providerId="ADAL" clId="{BCE45B2F-869D-4E00-BAFC-325488889BAF}" dt="2024-08-20T00:45:20.172" v="551" actId="47"/>
        <pc:sldMkLst>
          <pc:docMk/>
          <pc:sldMk cId="3789363157" sldId="348"/>
        </pc:sldMkLst>
      </pc:sldChg>
      <pc:sldChg chg="modSp add mod">
        <pc:chgData name="Alex Edquist" userId="4dcd1812-e4e8-44b0-8722-3a8d8917d62d" providerId="ADAL" clId="{BCE45B2F-869D-4E00-BAFC-325488889BAF}" dt="2024-09-04T13:12:08.204" v="598" actId="20577"/>
        <pc:sldMkLst>
          <pc:docMk/>
          <pc:sldMk cId="3669363345" sldId="350"/>
        </pc:sldMkLst>
      </pc:sldChg>
      <pc:sldChg chg="addSp delSp add del mod">
        <pc:chgData name="Alex Edquist" userId="4dcd1812-e4e8-44b0-8722-3a8d8917d62d" providerId="ADAL" clId="{BCE45B2F-869D-4E00-BAFC-325488889BAF}" dt="2024-08-20T00:44:50.927" v="547" actId="47"/>
        <pc:sldMkLst>
          <pc:docMk/>
          <pc:sldMk cId="2389121608" sldId="351"/>
        </pc:sldMkLst>
      </pc:sldChg>
      <pc:sldChg chg="addSp delSp modSp mod">
        <pc:chgData name="Alex Edquist" userId="4dcd1812-e4e8-44b0-8722-3a8d8917d62d" providerId="ADAL" clId="{BCE45B2F-869D-4E00-BAFC-325488889BAF}" dt="2024-09-04T13:12:44.454" v="603" actId="207"/>
        <pc:sldMkLst>
          <pc:docMk/>
          <pc:sldMk cId="550670827" sldId="352"/>
        </pc:sldMkLst>
      </pc:sldChg>
      <pc:sldChg chg="modSp del mod">
        <pc:chgData name="Alex Edquist" userId="4dcd1812-e4e8-44b0-8722-3a8d8917d62d" providerId="ADAL" clId="{BCE45B2F-869D-4E00-BAFC-325488889BAF}" dt="2024-07-29T12:46:13.431" v="186" actId="47"/>
        <pc:sldMkLst>
          <pc:docMk/>
          <pc:sldMk cId="1942809202" sldId="358"/>
        </pc:sldMkLst>
      </pc:sldChg>
      <pc:sldChg chg="modSp del mod">
        <pc:chgData name="Alex Edquist" userId="4dcd1812-e4e8-44b0-8722-3a8d8917d62d" providerId="ADAL" clId="{BCE45B2F-869D-4E00-BAFC-325488889BAF}" dt="2024-07-29T12:47:19.427" v="188" actId="47"/>
        <pc:sldMkLst>
          <pc:docMk/>
          <pc:sldMk cId="3999855930" sldId="359"/>
        </pc:sldMkLst>
      </pc:sldChg>
      <pc:sldChg chg="addSp modSp mod">
        <pc:chgData name="Alex Edquist" userId="4dcd1812-e4e8-44b0-8722-3a8d8917d62d" providerId="ADAL" clId="{BCE45B2F-869D-4E00-BAFC-325488889BAF}" dt="2024-09-04T13:11:28.936" v="597" actId="20577"/>
        <pc:sldMkLst>
          <pc:docMk/>
          <pc:sldMk cId="1933105125" sldId="360"/>
        </pc:sldMkLst>
      </pc:sldChg>
      <pc:sldChg chg="modSp mod">
        <pc:chgData name="Alex Edquist" userId="4dcd1812-e4e8-44b0-8722-3a8d8917d62d" providerId="ADAL" clId="{BCE45B2F-869D-4E00-BAFC-325488889BAF}" dt="2024-08-05T20:33:23.156" v="541" actId="20577"/>
        <pc:sldMkLst>
          <pc:docMk/>
          <pc:sldMk cId="2899901322" sldId="362"/>
        </pc:sldMkLst>
      </pc:sldChg>
      <pc:sldChg chg="addSp delSp modSp add del mod">
        <pc:chgData name="Alex Edquist" userId="4dcd1812-e4e8-44b0-8722-3a8d8917d62d" providerId="ADAL" clId="{BCE45B2F-869D-4E00-BAFC-325488889BAF}" dt="2024-08-20T00:44:47.737" v="546" actId="47"/>
        <pc:sldMkLst>
          <pc:docMk/>
          <pc:sldMk cId="3781502838" sldId="363"/>
        </pc:sldMkLst>
      </pc:sldChg>
      <pc:sldChg chg="modSp add del mod ord">
        <pc:chgData name="Alex Edquist" userId="4dcd1812-e4e8-44b0-8722-3a8d8917d62d" providerId="ADAL" clId="{BCE45B2F-869D-4E00-BAFC-325488889BAF}" dt="2024-08-20T00:44:46.317" v="545" actId="47"/>
        <pc:sldMkLst>
          <pc:docMk/>
          <pc:sldMk cId="619166202" sldId="364"/>
        </pc:sldMkLst>
      </pc:sldChg>
      <pc:sldChg chg="add del">
        <pc:chgData name="Alex Edquist" userId="4dcd1812-e4e8-44b0-8722-3a8d8917d62d" providerId="ADAL" clId="{BCE45B2F-869D-4E00-BAFC-325488889BAF}" dt="2024-08-19T16:27:07.011" v="543"/>
        <pc:sldMkLst>
          <pc:docMk/>
          <pc:sldMk cId="3097550514" sldId="365"/>
        </pc:sldMkLst>
      </pc:sldChg>
      <pc:sldChg chg="add">
        <pc:chgData name="Alex Edquist" userId="4dcd1812-e4e8-44b0-8722-3a8d8917d62d" providerId="ADAL" clId="{BCE45B2F-869D-4E00-BAFC-325488889BAF}" dt="2024-08-20T00:44:40.399" v="544"/>
        <pc:sldMkLst>
          <pc:docMk/>
          <pc:sldMk cId="1992558778" sldId="366"/>
        </pc:sldMkLst>
      </pc:sldChg>
      <pc:sldChg chg="add">
        <pc:chgData name="Alex Edquist" userId="4dcd1812-e4e8-44b0-8722-3a8d8917d62d" providerId="ADAL" clId="{BCE45B2F-869D-4E00-BAFC-325488889BAF}" dt="2024-08-20T00:44:40.399" v="544"/>
        <pc:sldMkLst>
          <pc:docMk/>
          <pc:sldMk cId="570619668" sldId="367"/>
        </pc:sldMkLst>
      </pc:sldChg>
      <pc:sldChg chg="modSp add mod">
        <pc:chgData name="Alex Edquist" userId="4dcd1812-e4e8-44b0-8722-3a8d8917d62d" providerId="ADAL" clId="{BCE45B2F-869D-4E00-BAFC-325488889BAF}" dt="2024-09-04T13:14:12.843" v="725" actId="20577"/>
        <pc:sldMkLst>
          <pc:docMk/>
          <pc:sldMk cId="1974020364" sldId="36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9532891967751013E-2"/>
          <c:w val="0.96562499999999996"/>
          <c:h val="0.86907098654445925"/>
        </c:manualLayout>
      </c:layout>
      <c:barChart>
        <c:barDir val="col"/>
        <c:grouping val="stacked"/>
        <c:varyColors val="0"/>
        <c:ser>
          <c:idx val="0"/>
          <c:order val="0"/>
          <c:tx>
            <c:strRef>
              <c:f>Sheet1!$B$1</c:f>
              <c:strCache>
                <c:ptCount val="1"/>
                <c:pt idx="0">
                  <c:v>Funding</c:v>
                </c:pt>
              </c:strCache>
            </c:strRef>
          </c:tx>
          <c:spPr>
            <a:solidFill>
              <a:schemeClr val="accent1"/>
            </a:solidFill>
            <a:ln>
              <a:noFill/>
            </a:ln>
            <a:effectLst/>
          </c:spPr>
          <c:invertIfNegative val="0"/>
          <c:dLbls>
            <c:delete val="1"/>
          </c:dLbls>
          <c:cat>
            <c:numRef>
              <c:f>Sheet1!$A$2:$A$7</c:f>
              <c:numCache>
                <c:formatCode>General</c:formatCode>
                <c:ptCount val="6"/>
                <c:pt idx="0">
                  <c:v>2025</c:v>
                </c:pt>
                <c:pt idx="1">
                  <c:v>2026</c:v>
                </c:pt>
                <c:pt idx="2">
                  <c:v>2027</c:v>
                </c:pt>
                <c:pt idx="3">
                  <c:v>2028</c:v>
                </c:pt>
                <c:pt idx="4">
                  <c:v>2029</c:v>
                </c:pt>
                <c:pt idx="5">
                  <c:v>2030</c:v>
                </c:pt>
              </c:numCache>
            </c:numRef>
          </c:cat>
          <c:val>
            <c:numRef>
              <c:f>Sheet1!$B$2:$B$7</c:f>
              <c:numCache>
                <c:formatCode>_([$$-409]* #,##0.00_);_([$$-409]* \(#,##0.00\);_([$$-409]* "-"??_);_(@_)</c:formatCode>
                <c:ptCount val="6"/>
                <c:pt idx="0">
                  <c:v>29068.850878498721</c:v>
                </c:pt>
                <c:pt idx="1">
                  <c:v>157227.67264354246</c:v>
                </c:pt>
                <c:pt idx="2">
                  <c:v>499045.51552691194</c:v>
                </c:pt>
                <c:pt idx="3">
                  <c:v>1234500.3517616056</c:v>
                </c:pt>
                <c:pt idx="4">
                  <c:v>3196011.3707186026</c:v>
                </c:pt>
                <c:pt idx="5">
                  <c:v>7684092.129583261</c:v>
                </c:pt>
              </c:numCache>
            </c:numRef>
          </c:val>
          <c:extLst>
            <c:ext xmlns:c16="http://schemas.microsoft.com/office/drawing/2014/chart" uri="{C3380CC4-5D6E-409C-BE32-E72D297353CC}">
              <c16:uniqueId val="{00000000-A147-4492-808A-4153E04A3228}"/>
            </c:ext>
          </c:extLst>
        </c:ser>
        <c:ser>
          <c:idx val="1"/>
          <c:order val="1"/>
          <c:tx>
            <c:strRef>
              <c:f>Sheet1!$C$1</c:f>
              <c:strCache>
                <c:ptCount val="1"/>
                <c:pt idx="0">
                  <c:v>Financial management</c:v>
                </c:pt>
              </c:strCache>
            </c:strRef>
          </c:tx>
          <c:spPr>
            <a:solidFill>
              <a:schemeClr val="accent2"/>
            </a:solidFill>
            <a:ln>
              <a:noFill/>
            </a:ln>
            <a:effectLst/>
          </c:spPr>
          <c:invertIfNegative val="0"/>
          <c:dLbls>
            <c:delete val="1"/>
          </c:dLbls>
          <c:cat>
            <c:numRef>
              <c:f>Sheet1!$A$2:$A$7</c:f>
              <c:numCache>
                <c:formatCode>General</c:formatCode>
                <c:ptCount val="6"/>
                <c:pt idx="0">
                  <c:v>2025</c:v>
                </c:pt>
                <c:pt idx="1">
                  <c:v>2026</c:v>
                </c:pt>
                <c:pt idx="2">
                  <c:v>2027</c:v>
                </c:pt>
                <c:pt idx="3">
                  <c:v>2028</c:v>
                </c:pt>
                <c:pt idx="4">
                  <c:v>2029</c:v>
                </c:pt>
                <c:pt idx="5">
                  <c:v>2030</c:v>
                </c:pt>
              </c:numCache>
            </c:numRef>
          </c:cat>
          <c:val>
            <c:numRef>
              <c:f>Sheet1!$C$2:$C$7</c:f>
              <c:numCache>
                <c:formatCode>_([$$-409]* #,##0.00_);_([$$-409]* \(#,##0.00\);_([$$-409]* "-"??_);_(@_)</c:formatCode>
                <c:ptCount val="6"/>
                <c:pt idx="0">
                  <c:v>205312.85201138194</c:v>
                </c:pt>
                <c:pt idx="1">
                  <c:v>800146.97285094252</c:v>
                </c:pt>
                <c:pt idx="2">
                  <c:v>2530565.6925468403</c:v>
                </c:pt>
                <c:pt idx="3">
                  <c:v>6481805.2595794331</c:v>
                </c:pt>
                <c:pt idx="4">
                  <c:v>16784128.775354408</c:v>
                </c:pt>
                <c:pt idx="5">
                  <c:v>41247882.582320988</c:v>
                </c:pt>
              </c:numCache>
            </c:numRef>
          </c:val>
          <c:extLst>
            <c:ext xmlns:c16="http://schemas.microsoft.com/office/drawing/2014/chart" uri="{C3380CC4-5D6E-409C-BE32-E72D297353CC}">
              <c16:uniqueId val="{00000001-A147-4492-808A-4153E04A3228}"/>
            </c:ext>
          </c:extLst>
        </c:ser>
        <c:ser>
          <c:idx val="2"/>
          <c:order val="2"/>
          <c:tx>
            <c:strRef>
              <c:f>Sheet1!$D$1</c:f>
              <c:strCache>
                <c:ptCount val="1"/>
                <c:pt idx="0">
                  <c:v>Operational analysis</c:v>
                </c:pt>
              </c:strCache>
            </c:strRef>
          </c:tx>
          <c:spPr>
            <a:solidFill>
              <a:schemeClr val="accent3"/>
            </a:solidFill>
            <a:ln>
              <a:noFill/>
            </a:ln>
            <a:effectLst/>
          </c:spPr>
          <c:invertIfNegative val="0"/>
          <c:dLbls>
            <c:delete val="1"/>
          </c:dLbls>
          <c:cat>
            <c:numRef>
              <c:f>Sheet1!$A$2:$A$7</c:f>
              <c:numCache>
                <c:formatCode>General</c:formatCode>
                <c:ptCount val="6"/>
                <c:pt idx="0">
                  <c:v>2025</c:v>
                </c:pt>
                <c:pt idx="1">
                  <c:v>2026</c:v>
                </c:pt>
                <c:pt idx="2">
                  <c:v>2027</c:v>
                </c:pt>
                <c:pt idx="3">
                  <c:v>2028</c:v>
                </c:pt>
                <c:pt idx="4">
                  <c:v>2029</c:v>
                </c:pt>
                <c:pt idx="5">
                  <c:v>2030</c:v>
                </c:pt>
              </c:numCache>
            </c:numRef>
          </c:cat>
          <c:val>
            <c:numRef>
              <c:f>Sheet1!$D$2:$D$7</c:f>
              <c:numCache>
                <c:formatCode>_([$$-409]* #,##0.00_);_([$$-409]* \(#,##0.00\);_([$$-409]* "-"??_);_(@_)</c:formatCode>
                <c:ptCount val="6"/>
                <c:pt idx="0">
                  <c:v>915.72268508707384</c:v>
                </c:pt>
                <c:pt idx="1">
                  <c:v>75068.42686951159</c:v>
                </c:pt>
                <c:pt idx="2">
                  <c:v>308454.29715966317</c:v>
                </c:pt>
                <c:pt idx="3">
                  <c:v>812095.98045554862</c:v>
                </c:pt>
                <c:pt idx="4">
                  <c:v>2096655.6963840399</c:v>
                </c:pt>
                <c:pt idx="5">
                  <c:v>5181240.0208093235</c:v>
                </c:pt>
              </c:numCache>
            </c:numRef>
          </c:val>
          <c:extLst>
            <c:ext xmlns:c16="http://schemas.microsoft.com/office/drawing/2014/chart" uri="{C3380CC4-5D6E-409C-BE32-E72D297353CC}">
              <c16:uniqueId val="{00000002-A147-4492-808A-4153E04A3228}"/>
            </c:ext>
          </c:extLst>
        </c:ser>
        <c:ser>
          <c:idx val="3"/>
          <c:order val="3"/>
          <c:tx>
            <c:strRef>
              <c:f>Sheet1!$E$1</c:f>
              <c:strCache>
                <c:ptCount val="1"/>
                <c:pt idx="0">
                  <c:v>Payroll &amp; bill pay</c:v>
                </c:pt>
              </c:strCache>
            </c:strRef>
          </c:tx>
          <c:spPr>
            <a:solidFill>
              <a:schemeClr val="accent4"/>
            </a:solidFill>
            <a:ln>
              <a:noFill/>
            </a:ln>
            <a:effectLst/>
          </c:spPr>
          <c:invertIfNegative val="0"/>
          <c:dLbls>
            <c:delete val="1"/>
          </c:dLbls>
          <c:cat>
            <c:numRef>
              <c:f>Sheet1!$A$2:$A$7</c:f>
              <c:numCache>
                <c:formatCode>General</c:formatCode>
                <c:ptCount val="6"/>
                <c:pt idx="0">
                  <c:v>2025</c:v>
                </c:pt>
                <c:pt idx="1">
                  <c:v>2026</c:v>
                </c:pt>
                <c:pt idx="2">
                  <c:v>2027</c:v>
                </c:pt>
                <c:pt idx="3">
                  <c:v>2028</c:v>
                </c:pt>
                <c:pt idx="4">
                  <c:v>2029</c:v>
                </c:pt>
                <c:pt idx="5">
                  <c:v>2030</c:v>
                </c:pt>
              </c:numCache>
            </c:numRef>
          </c:cat>
          <c:val>
            <c:numRef>
              <c:f>Sheet1!$E$2:$E$7</c:f>
              <c:numCache>
                <c:formatCode>_([$$-409]* #,##0.00_);_([$$-409]* \(#,##0.00\);_([$$-409]* "-"??_);_(@_)</c:formatCode>
                <c:ptCount val="6"/>
                <c:pt idx="0">
                  <c:v>0</c:v>
                </c:pt>
                <c:pt idx="1">
                  <c:v>0</c:v>
                </c:pt>
                <c:pt idx="2">
                  <c:v>635151.73612818564</c:v>
                </c:pt>
                <c:pt idx="3">
                  <c:v>1680391.4421873195</c:v>
                </c:pt>
                <c:pt idx="4">
                  <c:v>4291816.2103377432</c:v>
                </c:pt>
                <c:pt idx="5">
                  <c:v>10768799.30513555</c:v>
                </c:pt>
              </c:numCache>
            </c:numRef>
          </c:val>
          <c:extLst>
            <c:ext xmlns:c16="http://schemas.microsoft.com/office/drawing/2014/chart" uri="{C3380CC4-5D6E-409C-BE32-E72D297353CC}">
              <c16:uniqueId val="{00000003-A147-4492-808A-4153E04A3228}"/>
            </c:ext>
          </c:extLst>
        </c:ser>
        <c:ser>
          <c:idx val="4"/>
          <c:order val="4"/>
          <c:tx>
            <c:strRef>
              <c:f>Sheet1!$F$1</c:f>
              <c:strCache>
                <c:ptCount val="1"/>
                <c:pt idx="0">
                  <c:v>Insurance &amp; loans</c:v>
                </c:pt>
              </c:strCache>
            </c:strRef>
          </c:tx>
          <c:spPr>
            <a:solidFill>
              <a:schemeClr val="accent5"/>
            </a:solidFill>
            <a:ln>
              <a:noFill/>
            </a:ln>
            <a:effectLst/>
          </c:spPr>
          <c:invertIfNegative val="0"/>
          <c:dLbls>
            <c:delete val="1"/>
          </c:dLbls>
          <c:cat>
            <c:numRef>
              <c:f>Sheet1!$A$2:$A$7</c:f>
              <c:numCache>
                <c:formatCode>General</c:formatCode>
                <c:ptCount val="6"/>
                <c:pt idx="0">
                  <c:v>2025</c:v>
                </c:pt>
                <c:pt idx="1">
                  <c:v>2026</c:v>
                </c:pt>
                <c:pt idx="2">
                  <c:v>2027</c:v>
                </c:pt>
                <c:pt idx="3">
                  <c:v>2028</c:v>
                </c:pt>
                <c:pt idx="4">
                  <c:v>2029</c:v>
                </c:pt>
                <c:pt idx="5">
                  <c:v>2030</c:v>
                </c:pt>
              </c:numCache>
            </c:numRef>
          </c:cat>
          <c:val>
            <c:numRef>
              <c:f>Sheet1!$F$2:$F$7</c:f>
              <c:numCache>
                <c:formatCode>_([$$-409]* #,##0.00_);_([$$-409]* \(#,##0.00\);_([$$-409]* "-"??_);_(@_)</c:formatCode>
                <c:ptCount val="6"/>
                <c:pt idx="0">
                  <c:v>0</c:v>
                </c:pt>
                <c:pt idx="1">
                  <c:v>0</c:v>
                </c:pt>
                <c:pt idx="2">
                  <c:v>0</c:v>
                </c:pt>
                <c:pt idx="3">
                  <c:v>6721565.768749279</c:v>
                </c:pt>
                <c:pt idx="4">
                  <c:v>17167264.841350973</c:v>
                </c:pt>
                <c:pt idx="5">
                  <c:v>43075197.2205422</c:v>
                </c:pt>
              </c:numCache>
            </c:numRef>
          </c:val>
          <c:extLst>
            <c:ext xmlns:c16="http://schemas.microsoft.com/office/drawing/2014/chart" uri="{C3380CC4-5D6E-409C-BE32-E72D297353CC}">
              <c16:uniqueId val="{00000004-A147-4492-808A-4153E04A3228}"/>
            </c:ext>
          </c:extLst>
        </c:ser>
        <c:dLbls>
          <c:showLegendKey val="0"/>
          <c:showVal val="1"/>
          <c:showCatName val="0"/>
          <c:showSerName val="0"/>
          <c:showPercent val="0"/>
          <c:showBubbleSize val="0"/>
        </c:dLbls>
        <c:gapWidth val="150"/>
        <c:overlap val="100"/>
        <c:axId val="2045055615"/>
        <c:axId val="2045056095"/>
      </c:barChart>
      <c:catAx>
        <c:axId val="204505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45056095"/>
        <c:crosses val="autoZero"/>
        <c:auto val="1"/>
        <c:lblAlgn val="ctr"/>
        <c:lblOffset val="100"/>
        <c:noMultiLvlLbl val="0"/>
      </c:catAx>
      <c:valAx>
        <c:axId val="2045056095"/>
        <c:scaling>
          <c:orientation val="minMax"/>
        </c:scaling>
        <c:delete val="1"/>
        <c:axPos val="l"/>
        <c:numFmt formatCode="_([$$-409]* #,##0.00_);_([$$-409]* \(#,##0.00\);_([$$-409]* &quot;-&quot;??_);_(@_)" sourceLinked="1"/>
        <c:majorTickMark val="none"/>
        <c:minorTickMark val="none"/>
        <c:tickLblPos val="nextTo"/>
        <c:crossAx val="2045055615"/>
        <c:crosses val="autoZero"/>
        <c:crossBetween val="between"/>
      </c:valAx>
      <c:spPr>
        <a:noFill/>
        <a:ln>
          <a:noFill/>
        </a:ln>
        <a:effectLst/>
      </c:spPr>
    </c:plotArea>
    <c:legend>
      <c:legendPos val="b"/>
      <c:layout>
        <c:manualLayout>
          <c:xMode val="edge"/>
          <c:yMode val="edge"/>
          <c:x val="3.2812500000000001E-2"/>
          <c:y val="0.18360347367693383"/>
          <c:w val="0.47182997047244085"/>
          <c:h val="0.4109904638566658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723CAF-06C7-18CE-E2ED-CD22A99A60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1F141B-6835-94D4-D655-2FA2F6479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2E207-ED9D-47D9-8F7F-BC270136AA50}" type="datetimeFigureOut">
              <a:rPr lang="en-US" smtClean="0"/>
              <a:t>2/26/2025</a:t>
            </a:fld>
            <a:endParaRPr lang="en-US"/>
          </a:p>
        </p:txBody>
      </p:sp>
      <p:sp>
        <p:nvSpPr>
          <p:cNvPr id="4" name="Footer Placeholder 3">
            <a:extLst>
              <a:ext uri="{FF2B5EF4-FFF2-40B4-BE49-F238E27FC236}">
                <a16:creationId xmlns:a16="http://schemas.microsoft.com/office/drawing/2014/main" id="{66B415C9-C4FD-83D0-FE34-0BBC361F40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59F082-7C68-3790-6C8C-73D72C057B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8E083-F494-4FBF-A224-0D42FA2FEEF6}" type="slidenum">
              <a:rPr lang="en-US" smtClean="0"/>
              <a:t>‹#›</a:t>
            </a:fld>
            <a:endParaRPr lang="en-US"/>
          </a:p>
        </p:txBody>
      </p:sp>
    </p:spTree>
    <p:extLst>
      <p:ext uri="{BB962C8B-B14F-4D97-AF65-F5344CB8AC3E}">
        <p14:creationId xmlns:p14="http://schemas.microsoft.com/office/powerpoint/2010/main" val="226176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070E6-EAE4-7A44-B63D-7BA9001089BA}"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2FE10-3792-0048-B495-9765ADF3231A}" type="slidenum">
              <a:rPr lang="en-US" smtClean="0"/>
              <a:t>‹#›</a:t>
            </a:fld>
            <a:endParaRPr lang="en-US"/>
          </a:p>
        </p:txBody>
      </p:sp>
    </p:spTree>
    <p:extLst>
      <p:ext uri="{BB962C8B-B14F-4D97-AF65-F5344CB8AC3E}">
        <p14:creationId xmlns:p14="http://schemas.microsoft.com/office/powerpoint/2010/main" val="382628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12FE10-3792-0048-B495-9765ADF3231A}" type="slidenum">
              <a:rPr lang="en-US" smtClean="0"/>
              <a:t>2</a:t>
            </a:fld>
            <a:endParaRPr lang="en-US"/>
          </a:p>
        </p:txBody>
      </p:sp>
    </p:spTree>
    <p:extLst>
      <p:ext uri="{BB962C8B-B14F-4D97-AF65-F5344CB8AC3E}">
        <p14:creationId xmlns:p14="http://schemas.microsoft.com/office/powerpoint/2010/main" val="268967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12FE10-3792-0048-B495-9765ADF3231A}" type="slidenum">
              <a:rPr lang="en-US" smtClean="0"/>
              <a:t>4</a:t>
            </a:fld>
            <a:endParaRPr lang="en-US"/>
          </a:p>
        </p:txBody>
      </p:sp>
    </p:spTree>
    <p:extLst>
      <p:ext uri="{BB962C8B-B14F-4D97-AF65-F5344CB8AC3E}">
        <p14:creationId xmlns:p14="http://schemas.microsoft.com/office/powerpoint/2010/main" val="389503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12FE10-3792-0048-B495-9765ADF3231A}" type="slidenum">
              <a:rPr lang="en-US" smtClean="0"/>
              <a:t>5</a:t>
            </a:fld>
            <a:endParaRPr lang="en-US"/>
          </a:p>
        </p:txBody>
      </p:sp>
    </p:spTree>
    <p:extLst>
      <p:ext uri="{BB962C8B-B14F-4D97-AF65-F5344CB8AC3E}">
        <p14:creationId xmlns:p14="http://schemas.microsoft.com/office/powerpoint/2010/main" val="102277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12FE10-3792-0048-B495-9765ADF3231A}" type="slidenum">
              <a:rPr lang="en-US" smtClean="0"/>
              <a:t>6</a:t>
            </a:fld>
            <a:endParaRPr lang="en-US"/>
          </a:p>
        </p:txBody>
      </p:sp>
    </p:spTree>
    <p:extLst>
      <p:ext uri="{BB962C8B-B14F-4D97-AF65-F5344CB8AC3E}">
        <p14:creationId xmlns:p14="http://schemas.microsoft.com/office/powerpoint/2010/main" val="2176154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b93cdc22fc_2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0"/>
              <a:t>Helping farmers get more profitable is a gnarly problem, but we have the team to do it. I bring the business and product expertise from a career at McKinsey &amp; Company, my cofounder Kirsten is both a farmer and a data scientist. The rest of our team brings a ton of experience in their functional area and the food &amp; ag space.</a:t>
            </a:r>
            <a:endParaRPr/>
          </a:p>
        </p:txBody>
      </p:sp>
      <p:sp>
        <p:nvSpPr>
          <p:cNvPr id="265" name="Google Shape;265;g2b93cdc22fc_2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C5FB-3A02-0015-7EE0-8AE629C94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D3D10-08B2-51FA-3395-BDA7D027D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AE2EF-58EB-4CBC-04FD-F8AAB6F597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5FF88-F12F-C30A-4069-CDD98F35BE31}"/>
              </a:ext>
            </a:extLst>
          </p:cNvPr>
          <p:cNvSpPr>
            <a:spLocks noGrp="1"/>
          </p:cNvSpPr>
          <p:nvPr>
            <p:ph type="sldNum" sz="quarter" idx="5"/>
          </p:nvPr>
        </p:nvSpPr>
        <p:spPr/>
        <p:txBody>
          <a:bodyPr/>
          <a:lstStyle/>
          <a:p>
            <a:fld id="{3712FE10-3792-0048-B495-9765ADF3231A}" type="slidenum">
              <a:rPr lang="en-US" smtClean="0"/>
              <a:t>12</a:t>
            </a:fld>
            <a:endParaRPr lang="en-US"/>
          </a:p>
        </p:txBody>
      </p:sp>
    </p:spTree>
    <p:extLst>
      <p:ext uri="{BB962C8B-B14F-4D97-AF65-F5344CB8AC3E}">
        <p14:creationId xmlns:p14="http://schemas.microsoft.com/office/powerpoint/2010/main" val="50622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just closed a $650k pre-seed round last week and are looking forward to a seed round next year, and we’d love to start building relationships with seed investors now so you can get to know us as we grow.</a:t>
            </a:r>
          </a:p>
        </p:txBody>
      </p:sp>
      <p:sp>
        <p:nvSpPr>
          <p:cNvPr id="4" name="Slide Number Placeholder 3"/>
          <p:cNvSpPr>
            <a:spLocks noGrp="1"/>
          </p:cNvSpPr>
          <p:nvPr>
            <p:ph type="sldNum" sz="quarter" idx="5"/>
          </p:nvPr>
        </p:nvSpPr>
        <p:spPr/>
        <p:txBody>
          <a:bodyPr/>
          <a:lstStyle/>
          <a:p>
            <a:fld id="{3712FE10-3792-0048-B495-9765ADF3231A}" type="slidenum">
              <a:rPr lang="en-US" smtClean="0"/>
              <a:t>13</a:t>
            </a:fld>
            <a:endParaRPr lang="en-US"/>
          </a:p>
        </p:txBody>
      </p:sp>
    </p:spTree>
    <p:extLst>
      <p:ext uri="{BB962C8B-B14F-4D97-AF65-F5344CB8AC3E}">
        <p14:creationId xmlns:p14="http://schemas.microsoft.com/office/powerpoint/2010/main" val="168307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transforming the agriculture industry, and we need bold partners to help us do that. Y’all are awesome supporters of female founders and have a long track record of building successful tech companies, but that’s really table stakes. But you also know agriculture, and you’re actually practitioners yourself, and you know sustainability, which is a rare combination. We’re building a world in which agriculture can be a profitable, sustainable, and rewarding profession, and we’d love to have </a:t>
            </a:r>
            <a:r>
              <a:rPr lang="en-US" dirty="0" err="1"/>
              <a:t>HearstLab</a:t>
            </a:r>
            <a:r>
              <a:rPr lang="en-US" dirty="0"/>
              <a:t> on that journey with us. Thank you. </a:t>
            </a:r>
          </a:p>
        </p:txBody>
      </p:sp>
      <p:sp>
        <p:nvSpPr>
          <p:cNvPr id="4" name="Slide Number Placeholder 3"/>
          <p:cNvSpPr>
            <a:spLocks noGrp="1"/>
          </p:cNvSpPr>
          <p:nvPr>
            <p:ph type="sldNum" sz="quarter" idx="5"/>
          </p:nvPr>
        </p:nvSpPr>
        <p:spPr/>
        <p:txBody>
          <a:bodyPr/>
          <a:lstStyle/>
          <a:p>
            <a:fld id="{3712FE10-3792-0048-B495-9765ADF3231A}" type="slidenum">
              <a:rPr lang="en-US" smtClean="0"/>
              <a:t>14</a:t>
            </a:fld>
            <a:endParaRPr lang="en-US"/>
          </a:p>
        </p:txBody>
      </p:sp>
    </p:spTree>
    <p:extLst>
      <p:ext uri="{BB962C8B-B14F-4D97-AF65-F5344CB8AC3E}">
        <p14:creationId xmlns:p14="http://schemas.microsoft.com/office/powerpoint/2010/main" val="414221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share a few of our customers’ stories. Donna from </a:t>
            </a:r>
            <a:r>
              <a:rPr lang="en-US" dirty="0" err="1"/>
              <a:t>DeLaTerre</a:t>
            </a:r>
            <a:r>
              <a:rPr lang="en-US" dirty="0"/>
              <a:t> Permaculture Farm is a good example of the type of farmer that Harvest Returns might refer to us. She’s an awesome farmer, really innovative, is on the NRCS Louisiana front page every other month, and she had the opportunity to expand her operation when the farm across the street came up for sale. She came to us totally hair on fire because she found a funder but wasn’t going to be able to pull her financials together in time. We helped her with her financials and a business case and she was able to get the funding to expand her farm. Steven from TRUC Farm is another one of our oldest customers. He’s transitioning his family’s farm from a conventional cattle and hay to a regenerative, rotational grazing operation selling grass-fed beef into the Atlanta market. We have been doing his financials for a year and helped him achieve profitability and double his revenue. We also helped him with a business case to expand his operation for this year. Patty from Bedhead Nursery is one of our beginning farmers. We helped her start off on the right foot last year, and 2024 looks like it’s going to be awesome for her. These folks are representative of our initial customer, who tend to be operationally complicated (farming regeneratively, growing lots of different things, have multiple enterprises), first generation/minority/beginning farmers, and small-to-midsize farmers. We do also sell to farmers who are conventional, multi-generational, and larger, but as you all know, there are enough farmers who loo like Donna, Steven, and Patty to keep us busy and growing fast for a long time! </a:t>
            </a:r>
          </a:p>
        </p:txBody>
      </p:sp>
      <p:sp>
        <p:nvSpPr>
          <p:cNvPr id="4" name="Slide Number Placeholder 3"/>
          <p:cNvSpPr>
            <a:spLocks noGrp="1"/>
          </p:cNvSpPr>
          <p:nvPr>
            <p:ph type="sldNum" sz="quarter" idx="5"/>
          </p:nvPr>
        </p:nvSpPr>
        <p:spPr/>
        <p:txBody>
          <a:bodyPr/>
          <a:lstStyle/>
          <a:p>
            <a:fld id="{3712FE10-3792-0048-B495-9765ADF3231A}" type="slidenum">
              <a:rPr lang="en-US" smtClean="0"/>
              <a:t>22</a:t>
            </a:fld>
            <a:endParaRPr lang="en-US"/>
          </a:p>
        </p:txBody>
      </p:sp>
    </p:spTree>
    <p:extLst>
      <p:ext uri="{BB962C8B-B14F-4D97-AF65-F5344CB8AC3E}">
        <p14:creationId xmlns:p14="http://schemas.microsoft.com/office/powerpoint/2010/main" val="205571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5" name="Picture 4" descr="A close-up of a circuit board&#10;&#10;Description automatically generated with low confidence">
            <a:extLst>
              <a:ext uri="{FF2B5EF4-FFF2-40B4-BE49-F238E27FC236}">
                <a16:creationId xmlns:a16="http://schemas.microsoft.com/office/drawing/2014/main" id="{F37F7AE3-A8A3-59C4-CD84-D89479354C86}"/>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7" name="Picture 6" descr="Icon&#10;&#10;Description automatically generated">
            <a:extLst>
              <a:ext uri="{FF2B5EF4-FFF2-40B4-BE49-F238E27FC236}">
                <a16:creationId xmlns:a16="http://schemas.microsoft.com/office/drawing/2014/main" id="{E1F5A397-A932-BAF6-653C-646AFE43A98D}"/>
              </a:ext>
            </a:extLst>
          </p:cNvPr>
          <p:cNvPicPr>
            <a:picLocks noChangeAspect="1"/>
          </p:cNvPicPr>
          <p:nvPr userDrawn="1"/>
        </p:nvPicPr>
        <p:blipFill>
          <a:blip r:embed="rId4"/>
          <a:stretch>
            <a:fillRect/>
          </a:stretch>
        </p:blipFill>
        <p:spPr>
          <a:xfrm>
            <a:off x="374892" y="342567"/>
            <a:ext cx="6346419" cy="1551948"/>
          </a:xfrm>
          <a:prstGeom prst="rect">
            <a:avLst/>
          </a:prstGeom>
        </p:spPr>
      </p:pic>
      <p:sp>
        <p:nvSpPr>
          <p:cNvPr id="2" name="Title 1">
            <a:extLst>
              <a:ext uri="{FF2B5EF4-FFF2-40B4-BE49-F238E27FC236}">
                <a16:creationId xmlns:a16="http://schemas.microsoft.com/office/drawing/2014/main" id="{44FA6AE0-2A00-A853-9A7B-682BFC1E7283}"/>
              </a:ext>
            </a:extLst>
          </p:cNvPr>
          <p:cNvSpPr>
            <a:spLocks noGrp="1"/>
          </p:cNvSpPr>
          <p:nvPr>
            <p:ph type="title"/>
          </p:nvPr>
        </p:nvSpPr>
        <p:spPr>
          <a:xfrm>
            <a:off x="838200" y="2766218"/>
            <a:ext cx="4441371" cy="1325563"/>
          </a:xfrm>
        </p:spPr>
        <p:txBody>
          <a:bodyP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58130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5" name="Picture 4">
            <a:extLst>
              <a:ext uri="{FF2B5EF4-FFF2-40B4-BE49-F238E27FC236}">
                <a16:creationId xmlns:a16="http://schemas.microsoft.com/office/drawing/2014/main" id="{B36AE43F-84A4-0017-FCB1-D763D2C785DB}"/>
              </a:ext>
            </a:extLst>
          </p:cNvPr>
          <p:cNvPicPr>
            <a:picLocks noChangeAspect="1"/>
          </p:cNvPicPr>
          <p:nvPr userDrawn="1"/>
        </p:nvPicPr>
        <p:blipFill>
          <a:blip r:embed="rId3"/>
          <a:src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9BA9FF-4234-6533-B0A4-DC89DAC596E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220" t="27368" r="15715" b="34891"/>
          <a:stretch/>
        </p:blipFill>
        <p:spPr>
          <a:xfrm>
            <a:off x="838201" y="6019655"/>
            <a:ext cx="1999268" cy="701819"/>
          </a:xfrm>
          <a:prstGeom prst="rect">
            <a:avLst/>
          </a:prstGeom>
        </p:spPr>
      </p:pic>
      <p:sp>
        <p:nvSpPr>
          <p:cNvPr id="2" name="Slide Number Placeholder 1">
            <a:extLst>
              <a:ext uri="{FF2B5EF4-FFF2-40B4-BE49-F238E27FC236}">
                <a16:creationId xmlns:a16="http://schemas.microsoft.com/office/drawing/2014/main" id="{9855AC6D-71F6-572E-4040-E2B0FE5DC7F2}"/>
              </a:ext>
            </a:extLst>
          </p:cNvPr>
          <p:cNvSpPr>
            <a:spLocks noGrp="1"/>
          </p:cNvSpPr>
          <p:nvPr>
            <p:ph type="sldNum" sz="quarter" idx="10"/>
          </p:nvPr>
        </p:nvSpPr>
        <p:spPr/>
        <p:txBody>
          <a:bodyPr/>
          <a:lstStyle/>
          <a:p>
            <a:fld id="{B1C85DE2-DF2C-4524-8860-E84565B958F0}" type="slidenum">
              <a:rPr lang="en-US" smtClean="0"/>
              <a:t>‹#›</a:t>
            </a:fld>
            <a:endParaRPr lang="en-US"/>
          </a:p>
        </p:txBody>
      </p:sp>
    </p:spTree>
    <p:extLst>
      <p:ext uri="{BB962C8B-B14F-4D97-AF65-F5344CB8AC3E}">
        <p14:creationId xmlns:p14="http://schemas.microsoft.com/office/powerpoint/2010/main" val="166163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D6461-EECA-11B5-5E00-B05CA16E4FA6}"/>
              </a:ext>
            </a:extLst>
          </p:cNvPr>
          <p:cNvSpPr>
            <a:spLocks noGrp="1"/>
          </p:cNvSpPr>
          <p:nvPr>
            <p:ph type="sldNum" sz="quarter" idx="10"/>
          </p:nvPr>
        </p:nvSpPr>
        <p:spPr/>
        <p:txBody>
          <a:bodyPr/>
          <a:lstStyle/>
          <a:p>
            <a:fld id="{B1C85DE2-DF2C-4524-8860-E84565B958F0}" type="slidenum">
              <a:rPr lang="en-US" smtClean="0"/>
              <a:t>‹#›</a:t>
            </a:fld>
            <a:endParaRPr lang="en-US"/>
          </a:p>
        </p:txBody>
      </p:sp>
      <p:pic>
        <p:nvPicPr>
          <p:cNvPr id="4" name="Picture 3" descr="A picture containing plant, vegetable&#10;&#10;Description automatically generated">
            <a:extLst>
              <a:ext uri="{FF2B5EF4-FFF2-40B4-BE49-F238E27FC236}">
                <a16:creationId xmlns:a16="http://schemas.microsoft.com/office/drawing/2014/main" id="{A70520DB-8D8E-B066-1CF8-C93AF76A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83" r="42382"/>
          <a:stretch/>
        </p:blipFill>
        <p:spPr>
          <a:xfrm>
            <a:off x="0" y="0"/>
            <a:ext cx="4077199" cy="6858000"/>
          </a:xfrm>
          <a:prstGeom prst="rect">
            <a:avLst/>
          </a:prstGeom>
        </p:spPr>
      </p:pic>
      <p:sp>
        <p:nvSpPr>
          <p:cNvPr id="5" name="Rectangle 4">
            <a:extLst>
              <a:ext uri="{FF2B5EF4-FFF2-40B4-BE49-F238E27FC236}">
                <a16:creationId xmlns:a16="http://schemas.microsoft.com/office/drawing/2014/main" id="{BE2B93A8-2C1B-C2BF-1AF6-D4798432066C}"/>
              </a:ext>
            </a:extLst>
          </p:cNvPr>
          <p:cNvSpPr/>
          <p:nvPr userDrawn="1"/>
        </p:nvSpPr>
        <p:spPr>
          <a:xfrm>
            <a:off x="1" y="0"/>
            <a:ext cx="4077198"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95FBC35-AE2E-F62F-A0AE-8565F984F518}"/>
              </a:ext>
            </a:extLst>
          </p:cNvPr>
          <p:cNvSpPr>
            <a:spLocks noGrp="1"/>
          </p:cNvSpPr>
          <p:nvPr>
            <p:ph type="title"/>
          </p:nvPr>
        </p:nvSpPr>
        <p:spPr>
          <a:xfrm>
            <a:off x="319726" y="2766219"/>
            <a:ext cx="3469849"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25944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C66E-5C75-B702-30C7-E5B147A5FD24}"/>
              </a:ext>
            </a:extLst>
          </p:cNvPr>
          <p:cNvSpPr>
            <a:spLocks noGrp="1"/>
          </p:cNvSpPr>
          <p:nvPr>
            <p:ph type="title"/>
          </p:nvPr>
        </p:nvSpPr>
        <p:spPr>
          <a:xfrm>
            <a:off x="838200" y="365125"/>
            <a:ext cx="4446814"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3A7DF74-3624-C1D5-B282-BA6EF5ECCD3F}"/>
              </a:ext>
            </a:extLst>
          </p:cNvPr>
          <p:cNvSpPr>
            <a:spLocks noGrp="1"/>
          </p:cNvSpPr>
          <p:nvPr>
            <p:ph type="sldNum" sz="quarter" idx="10"/>
          </p:nvPr>
        </p:nvSpPr>
        <p:spPr/>
        <p:txBody>
          <a:bodyPr/>
          <a:lstStyle/>
          <a:p>
            <a:fld id="{B1C85DE2-DF2C-4524-8860-E84565B958F0}" type="slidenum">
              <a:rPr lang="en-US" smtClean="0"/>
              <a:t>‹#›</a:t>
            </a:fld>
            <a:endParaRPr lang="en-US"/>
          </a:p>
        </p:txBody>
      </p:sp>
      <p:pic>
        <p:nvPicPr>
          <p:cNvPr id="4" name="Picture 3" descr="A picture containing grass, outdoor, tree, sky&#10;&#10;Description automatically generated">
            <a:extLst>
              <a:ext uri="{FF2B5EF4-FFF2-40B4-BE49-F238E27FC236}">
                <a16:creationId xmlns:a16="http://schemas.microsoft.com/office/drawing/2014/main" id="{05E0E3ED-2B43-4526-7ACD-6EF8560460C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19" r="28043"/>
          <a:stretch/>
        </p:blipFill>
        <p:spPr>
          <a:xfrm>
            <a:off x="6096000" y="0"/>
            <a:ext cx="6096000" cy="6858000"/>
          </a:xfrm>
          <a:prstGeom prst="rect">
            <a:avLst/>
          </a:prstGeom>
        </p:spPr>
      </p:pic>
      <p:sp>
        <p:nvSpPr>
          <p:cNvPr id="5" name="Rectangle 4">
            <a:extLst>
              <a:ext uri="{FF2B5EF4-FFF2-40B4-BE49-F238E27FC236}">
                <a16:creationId xmlns:a16="http://schemas.microsoft.com/office/drawing/2014/main" id="{D2E7E4EF-3296-A17B-4E09-31BDF8E12B87}"/>
              </a:ext>
            </a:extLst>
          </p:cNvPr>
          <p:cNvSpPr/>
          <p:nvPr userDrawn="1"/>
        </p:nvSpPr>
        <p:spPr>
          <a:xfrm>
            <a:off x="6096000" y="0"/>
            <a:ext cx="6096000" cy="6858000"/>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842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descr="A cow standing in a field&#10;&#10;Description automatically generated with medium confidence">
            <a:extLst>
              <a:ext uri="{FF2B5EF4-FFF2-40B4-BE49-F238E27FC236}">
                <a16:creationId xmlns:a16="http://schemas.microsoft.com/office/drawing/2014/main" id="{3BC2A88F-17AE-741A-0508-10804F0593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Title 1">
            <a:extLst>
              <a:ext uri="{FF2B5EF4-FFF2-40B4-BE49-F238E27FC236}">
                <a16:creationId xmlns:a16="http://schemas.microsoft.com/office/drawing/2014/main" id="{5045CF4D-60E4-6634-4F61-A1440D533D0C}"/>
              </a:ext>
            </a:extLst>
          </p:cNvPr>
          <p:cNvSpPr>
            <a:spLocks noGrp="1"/>
          </p:cNvSpPr>
          <p:nvPr>
            <p:ph type="title" hasCustomPrompt="1"/>
          </p:nvPr>
        </p:nvSpPr>
        <p:spPr/>
        <p:txBody>
          <a:bodyPr/>
          <a:lstStyle>
            <a:lvl1pPr>
              <a:defRPr>
                <a:solidFill>
                  <a:schemeClr val="tx1"/>
                </a:solidFill>
              </a:defRPr>
            </a:lvl1pPr>
          </a:lstStyle>
          <a:p>
            <a:r>
              <a:rPr lang="en-US" dirty="0"/>
              <a:t>Appendix</a:t>
            </a:r>
          </a:p>
        </p:txBody>
      </p:sp>
      <p:pic>
        <p:nvPicPr>
          <p:cNvPr id="4" name="Graphic 3" descr="Paperclip with solid fill">
            <a:extLst>
              <a:ext uri="{FF2B5EF4-FFF2-40B4-BE49-F238E27FC236}">
                <a16:creationId xmlns:a16="http://schemas.microsoft.com/office/drawing/2014/main" id="{B2597EF9-7C46-EECB-F299-8319A120F74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1690688"/>
            <a:ext cx="1452513" cy="1452513"/>
          </a:xfrm>
          <a:prstGeom prst="rect">
            <a:avLst/>
          </a:prstGeom>
        </p:spPr>
      </p:pic>
    </p:spTree>
    <p:extLst>
      <p:ext uri="{BB962C8B-B14F-4D97-AF65-F5344CB8AC3E}">
        <p14:creationId xmlns:p14="http://schemas.microsoft.com/office/powerpoint/2010/main" val="219767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C8265C-5EE5-2F2D-2621-4BAFAA3A9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9198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81F5-456C-2EB5-5F98-CDF93281DFAC}"/>
              </a:ext>
            </a:extLst>
          </p:cNvPr>
          <p:cNvSpPr>
            <a:spLocks noGrp="1"/>
          </p:cNvSpPr>
          <p:nvPr>
            <p:ph type="title"/>
          </p:nvPr>
        </p:nvSpPr>
        <p:spPr>
          <a:xfrm>
            <a:off x="838200" y="365125"/>
            <a:ext cx="9220200" cy="1146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28B7695-B10F-D812-3D03-B06D8F898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2E9D3F7-B4FE-CCD8-B9B9-9AB9F75A90B8}"/>
              </a:ext>
            </a:extLst>
          </p:cNvPr>
          <p:cNvSpPr>
            <a:spLocks noGrp="1"/>
          </p:cNvSpPr>
          <p:nvPr>
            <p:ph type="sldNum" sz="quarter" idx="10"/>
          </p:nvPr>
        </p:nvSpPr>
        <p:spPr/>
        <p:txBody>
          <a:bodyPr/>
          <a:lstStyle/>
          <a:p>
            <a:fld id="{96962B93-A45C-4A1D-A00E-C0C3300A887F}" type="slidenum">
              <a:rPr lang="en-US" smtClean="0"/>
              <a:t>‹#›</a:t>
            </a:fld>
            <a:endParaRPr lang="en-US"/>
          </a:p>
        </p:txBody>
      </p:sp>
    </p:spTree>
    <p:extLst>
      <p:ext uri="{BB962C8B-B14F-4D97-AF65-F5344CB8AC3E}">
        <p14:creationId xmlns:p14="http://schemas.microsoft.com/office/powerpoint/2010/main" val="255643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D7AA4C-4DBB-D68B-28C7-5358A2A1275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A96FF-72D9-C91E-ECCF-ADB46E15580C}"/>
              </a:ext>
            </a:extLst>
          </p:cNvPr>
          <p:cNvSpPr>
            <a:spLocks noGrp="1"/>
          </p:cNvSpPr>
          <p:nvPr>
            <p:ph type="title"/>
          </p:nvPr>
        </p:nvSpPr>
        <p:spPr/>
        <p:txBody>
          <a:bodyPr/>
          <a:lstStyle/>
          <a:p>
            <a:r>
              <a:rPr lang="en-US"/>
              <a:t>Click to edit Master title style</a:t>
            </a:r>
          </a:p>
        </p:txBody>
      </p:sp>
      <p:pic>
        <p:nvPicPr>
          <p:cNvPr id="5" name="Picture 4" descr="Logo, icon&#10;&#10;Description automatically generated">
            <a:extLst>
              <a:ext uri="{FF2B5EF4-FFF2-40B4-BE49-F238E27FC236}">
                <a16:creationId xmlns:a16="http://schemas.microsoft.com/office/drawing/2014/main" id="{9E04AEF4-2FF6-6134-B696-A8703BE03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3969" y="365856"/>
            <a:ext cx="1089831" cy="1143621"/>
          </a:xfrm>
          <a:prstGeom prst="rect">
            <a:avLst/>
          </a:prstGeom>
        </p:spPr>
      </p:pic>
      <p:sp>
        <p:nvSpPr>
          <p:cNvPr id="6" name="Slide Number Placeholder 5">
            <a:extLst>
              <a:ext uri="{FF2B5EF4-FFF2-40B4-BE49-F238E27FC236}">
                <a16:creationId xmlns:a16="http://schemas.microsoft.com/office/drawing/2014/main" id="{C7FA5E02-1E89-1766-6599-18DADFF3C6B4}"/>
              </a:ext>
            </a:extLst>
          </p:cNvPr>
          <p:cNvSpPr>
            <a:spLocks noGrp="1"/>
          </p:cNvSpPr>
          <p:nvPr>
            <p:ph type="sldNum" sz="quarter" idx="10"/>
          </p:nvPr>
        </p:nvSpPr>
        <p:spPr/>
        <p:txBody>
          <a:bodyPr/>
          <a:lstStyle>
            <a:lvl1pPr>
              <a:defRPr>
                <a:solidFill>
                  <a:schemeClr val="bg1"/>
                </a:solidFill>
              </a:defRPr>
            </a:lvl1pPr>
          </a:lstStyle>
          <a:p>
            <a:fld id="{96962B93-A45C-4A1D-A00E-C0C3300A887F}" type="slidenum">
              <a:rPr lang="en-US" smtClean="0"/>
              <a:pPr/>
              <a:t>‹#›</a:t>
            </a:fld>
            <a:endParaRPr lang="en-US"/>
          </a:p>
        </p:txBody>
      </p:sp>
    </p:spTree>
    <p:extLst>
      <p:ext uri="{BB962C8B-B14F-4D97-AF65-F5344CB8AC3E}">
        <p14:creationId xmlns:p14="http://schemas.microsoft.com/office/powerpoint/2010/main" val="149913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89796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reserve="1" userDrawn="1">
  <p:cSld name="1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sp>
        <p:nvSpPr>
          <p:cNvPr id="2" name="Title 1">
            <a:extLst>
              <a:ext uri="{FF2B5EF4-FFF2-40B4-BE49-F238E27FC236}">
                <a16:creationId xmlns:a16="http://schemas.microsoft.com/office/drawing/2014/main" id="{9471242E-DA70-E3A7-6EB0-7AFC6833CE2C}"/>
              </a:ext>
            </a:extLst>
          </p:cNvPr>
          <p:cNvSpPr>
            <a:spLocks noGrp="1"/>
          </p:cNvSpPr>
          <p:nvPr>
            <p:ph type="title"/>
          </p:nvPr>
        </p:nvSpPr>
        <p:spPr>
          <a:xfrm>
            <a:off x="838200" y="365125"/>
            <a:ext cx="10515600" cy="1325563"/>
          </a:xfrm>
          <a:prstGeom prst="rect">
            <a:avLst/>
          </a:prstGeom>
        </p:spPr>
        <p:txBody>
          <a:bodyPr/>
          <a:lstStyle>
            <a:lvl1pPr>
              <a:defRPr sz="3600">
                <a:solidFill>
                  <a:schemeClr val="bg2"/>
                </a:solidFill>
                <a:latin typeface="Roboto Slab Black" pitchFamily="2" charset="0"/>
                <a:ea typeface="Roboto Slab Black" pitchFamily="2" charset="0"/>
                <a:cs typeface="Roboto Slab Black" pitchFamily="2" charset="0"/>
              </a:defRPr>
            </a:lvl1pPr>
          </a:lstStyle>
          <a:p>
            <a:r>
              <a:rPr lang="en-US" dirty="0"/>
              <a:t>Click to edit Master title style</a:t>
            </a:r>
          </a:p>
        </p:txBody>
      </p:sp>
      <p:pic>
        <p:nvPicPr>
          <p:cNvPr id="12" name="Graphic 11">
            <a:extLst>
              <a:ext uri="{FF2B5EF4-FFF2-40B4-BE49-F238E27FC236}">
                <a16:creationId xmlns:a16="http://schemas.microsoft.com/office/drawing/2014/main" id="{D50E62E5-F838-CA9A-72B1-9E185384932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0220" t="27368" r="15715" b="34891"/>
          <a:stretch/>
        </p:blipFill>
        <p:spPr>
          <a:xfrm>
            <a:off x="838201" y="6019655"/>
            <a:ext cx="1999268" cy="701819"/>
          </a:xfrm>
          <a:prstGeom prst="rect">
            <a:avLst/>
          </a:prstGeom>
        </p:spPr>
      </p:pic>
      <p:sp>
        <p:nvSpPr>
          <p:cNvPr id="3" name="Slide Number Placeholder 2">
            <a:extLst>
              <a:ext uri="{FF2B5EF4-FFF2-40B4-BE49-F238E27FC236}">
                <a16:creationId xmlns:a16="http://schemas.microsoft.com/office/drawing/2014/main" id="{93F89FA8-477F-A6BB-867B-658441BC3063}"/>
              </a:ext>
            </a:extLst>
          </p:cNvPr>
          <p:cNvSpPr>
            <a:spLocks noGrp="1"/>
          </p:cNvSpPr>
          <p:nvPr>
            <p:ph type="sldNum" sz="quarter" idx="10"/>
          </p:nvPr>
        </p:nvSpPr>
        <p:spPr/>
        <p:txBody>
          <a:bodyPr/>
          <a:lstStyle/>
          <a:p>
            <a:fld id="{7DC52211-2C1D-4786-B8E0-8134F4B7F43C}" type="slidenum">
              <a:rPr lang="en-US" smtClean="0"/>
              <a:t>‹#›</a:t>
            </a:fld>
            <a:endParaRPr lang="en-US"/>
          </a:p>
        </p:txBody>
      </p:sp>
    </p:spTree>
    <p:extLst>
      <p:ext uri="{BB962C8B-B14F-4D97-AF65-F5344CB8AC3E}">
        <p14:creationId xmlns:p14="http://schemas.microsoft.com/office/powerpoint/2010/main" val="238094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C60DED54-F3DB-F0DB-14A5-F24550D36AA0}"/>
              </a:ext>
            </a:extLst>
          </p:cNvPr>
          <p:cNvPicPr>
            <a:picLocks noChangeAspect="1"/>
          </p:cNvPicPr>
          <p:nvPr userDrawn="1"/>
        </p:nvPicPr>
        <p:blipFill>
          <a:blip r:embed="rId3"/>
          <a:stretch>
            <a:fillRect/>
          </a:stretch>
        </p:blipFill>
        <p:spPr>
          <a:xfrm>
            <a:off x="3562732" y="127454"/>
            <a:ext cx="11980143" cy="10248995"/>
          </a:xfrm>
          <a:prstGeom prst="rect">
            <a:avLst/>
          </a:prstGeom>
        </p:spPr>
      </p:pic>
      <p:sp>
        <p:nvSpPr>
          <p:cNvPr id="13" name="Picture Placeholder 12">
            <a:extLst>
              <a:ext uri="{FF2B5EF4-FFF2-40B4-BE49-F238E27FC236}">
                <a16:creationId xmlns:a16="http://schemas.microsoft.com/office/drawing/2014/main" id="{49ACDAC2-CB4F-095B-DAED-94F101D3D547}"/>
              </a:ext>
            </a:extLst>
          </p:cNvPr>
          <p:cNvSpPr>
            <a:spLocks noGrp="1"/>
          </p:cNvSpPr>
          <p:nvPr>
            <p:ph type="pic" sz="quarter" idx="11"/>
          </p:nvPr>
        </p:nvSpPr>
        <p:spPr>
          <a:xfrm>
            <a:off x="4223241" y="-258577"/>
            <a:ext cx="9579413" cy="9133864"/>
          </a:xfrm>
          <a:custGeom>
            <a:avLst/>
            <a:gdLst>
              <a:gd name="connsiteX0" fmla="*/ 0 w 6904038"/>
              <a:gd name="connsiteY0" fmla="*/ 3140869 h 6281737"/>
              <a:gd name="connsiteX1" fmla="*/ 3452019 w 6904038"/>
              <a:gd name="connsiteY1" fmla="*/ 0 h 6281737"/>
              <a:gd name="connsiteX2" fmla="*/ 6904038 w 6904038"/>
              <a:gd name="connsiteY2" fmla="*/ 3140869 h 6281737"/>
              <a:gd name="connsiteX3" fmla="*/ 3452019 w 6904038"/>
              <a:gd name="connsiteY3" fmla="*/ 6281738 h 6281737"/>
              <a:gd name="connsiteX4" fmla="*/ 0 w 6904038"/>
              <a:gd name="connsiteY4" fmla="*/ 3140869 h 6281737"/>
              <a:gd name="connsiteX0" fmla="*/ 96262 w 7852671"/>
              <a:gd name="connsiteY0" fmla="*/ 4333564 h 7474433"/>
              <a:gd name="connsiteX1" fmla="*/ 7007099 w 7852671"/>
              <a:gd name="connsiteY1" fmla="*/ 0 h 7474433"/>
              <a:gd name="connsiteX2" fmla="*/ 7000300 w 7852671"/>
              <a:gd name="connsiteY2" fmla="*/ 4333564 h 7474433"/>
              <a:gd name="connsiteX3" fmla="*/ 3548281 w 7852671"/>
              <a:gd name="connsiteY3" fmla="*/ 7474433 h 7474433"/>
              <a:gd name="connsiteX4" fmla="*/ 96262 w 7852671"/>
              <a:gd name="connsiteY4" fmla="*/ 4333564 h 7474433"/>
              <a:gd name="connsiteX0" fmla="*/ 75779 w 7523464"/>
              <a:gd name="connsiteY0" fmla="*/ 4378294 h 8255186"/>
              <a:gd name="connsiteX1" fmla="*/ 6986616 w 7523464"/>
              <a:gd name="connsiteY1" fmla="*/ 44730 h 8255186"/>
              <a:gd name="connsiteX2" fmla="*/ 7059330 w 7523464"/>
              <a:gd name="connsiteY2" fmla="*/ 7280520 h 8255186"/>
              <a:gd name="connsiteX3" fmla="*/ 3527798 w 7523464"/>
              <a:gd name="connsiteY3" fmla="*/ 7519163 h 8255186"/>
              <a:gd name="connsiteX4" fmla="*/ 75779 w 7523464"/>
              <a:gd name="connsiteY4" fmla="*/ 4378294 h 8255186"/>
              <a:gd name="connsiteX0" fmla="*/ 75779 w 7523464"/>
              <a:gd name="connsiteY0" fmla="*/ 4378294 h 8155132"/>
              <a:gd name="connsiteX1" fmla="*/ 6986616 w 7523464"/>
              <a:gd name="connsiteY1" fmla="*/ 44730 h 8155132"/>
              <a:gd name="connsiteX2" fmla="*/ 7059330 w 7523464"/>
              <a:gd name="connsiteY2" fmla="*/ 7280520 h 8155132"/>
              <a:gd name="connsiteX3" fmla="*/ 3527798 w 7523464"/>
              <a:gd name="connsiteY3" fmla="*/ 7519163 h 8155132"/>
              <a:gd name="connsiteX4" fmla="*/ 75779 w 7523464"/>
              <a:gd name="connsiteY4" fmla="*/ 4378294 h 8155132"/>
              <a:gd name="connsiteX0" fmla="*/ 75779 w 7679329"/>
              <a:gd name="connsiteY0" fmla="*/ 4378294 h 8155132"/>
              <a:gd name="connsiteX1" fmla="*/ 6986616 w 7679329"/>
              <a:gd name="connsiteY1" fmla="*/ 44730 h 8155132"/>
              <a:gd name="connsiteX2" fmla="*/ 7059330 w 7679329"/>
              <a:gd name="connsiteY2" fmla="*/ 7280520 h 8155132"/>
              <a:gd name="connsiteX3" fmla="*/ 3527798 w 7679329"/>
              <a:gd name="connsiteY3" fmla="*/ 7519163 h 8155132"/>
              <a:gd name="connsiteX4" fmla="*/ 75779 w 7679329"/>
              <a:gd name="connsiteY4" fmla="*/ 4378294 h 8155132"/>
              <a:gd name="connsiteX0" fmla="*/ 894969 w 8498519"/>
              <a:gd name="connsiteY0" fmla="*/ 4378964 h 8323413"/>
              <a:gd name="connsiteX1" fmla="*/ 7805806 w 8498519"/>
              <a:gd name="connsiteY1" fmla="*/ 45400 h 8323413"/>
              <a:gd name="connsiteX2" fmla="*/ 7878520 w 8498519"/>
              <a:gd name="connsiteY2" fmla="*/ 7281190 h 8323413"/>
              <a:gd name="connsiteX3" fmla="*/ 848414 w 8498519"/>
              <a:gd name="connsiteY3" fmla="*/ 7877642 h 8323413"/>
              <a:gd name="connsiteX4" fmla="*/ 894969 w 8498519"/>
              <a:gd name="connsiteY4" fmla="*/ 4378964 h 8323413"/>
              <a:gd name="connsiteX0" fmla="*/ 584347 w 9166137"/>
              <a:gd name="connsiteY0" fmla="*/ 5422056 h 8224425"/>
              <a:gd name="connsiteX1" fmla="*/ 8409584 w 9166137"/>
              <a:gd name="connsiteY1" fmla="*/ 15066 h 8224425"/>
              <a:gd name="connsiteX2" fmla="*/ 8482298 w 9166137"/>
              <a:gd name="connsiteY2" fmla="*/ 7250856 h 8224425"/>
              <a:gd name="connsiteX3" fmla="*/ 1452192 w 9166137"/>
              <a:gd name="connsiteY3" fmla="*/ 7847308 h 8224425"/>
              <a:gd name="connsiteX4" fmla="*/ 584347 w 9166137"/>
              <a:gd name="connsiteY4" fmla="*/ 5422056 h 8224425"/>
              <a:gd name="connsiteX0" fmla="*/ 796020 w 9377810"/>
              <a:gd name="connsiteY0" fmla="*/ 5434053 h 8236422"/>
              <a:gd name="connsiteX1" fmla="*/ 8621257 w 9377810"/>
              <a:gd name="connsiteY1" fmla="*/ 27063 h 8236422"/>
              <a:gd name="connsiteX2" fmla="*/ 8693971 w 9377810"/>
              <a:gd name="connsiteY2" fmla="*/ 7262853 h 8236422"/>
              <a:gd name="connsiteX3" fmla="*/ 1663865 w 9377810"/>
              <a:gd name="connsiteY3" fmla="*/ 7859305 h 8236422"/>
              <a:gd name="connsiteX4" fmla="*/ 796020 w 9377810"/>
              <a:gd name="connsiteY4" fmla="*/ 5434053 h 8236422"/>
              <a:gd name="connsiteX0" fmla="*/ 492598 w 9074388"/>
              <a:gd name="connsiteY0" fmla="*/ 5422722 h 9117884"/>
              <a:gd name="connsiteX1" fmla="*/ 8317835 w 9074388"/>
              <a:gd name="connsiteY1" fmla="*/ 15732 h 9117884"/>
              <a:gd name="connsiteX2" fmla="*/ 8390549 w 9074388"/>
              <a:gd name="connsiteY2" fmla="*/ 7251522 h 9117884"/>
              <a:gd name="connsiteX3" fmla="*/ 1638738 w 9074388"/>
              <a:gd name="connsiteY3" fmla="*/ 9040670 h 9117884"/>
              <a:gd name="connsiteX4" fmla="*/ 492598 w 9074388"/>
              <a:gd name="connsiteY4" fmla="*/ 5422722 h 9117884"/>
              <a:gd name="connsiteX0" fmla="*/ 685584 w 9267374"/>
              <a:gd name="connsiteY0" fmla="*/ 5422722 h 9132006"/>
              <a:gd name="connsiteX1" fmla="*/ 8510821 w 9267374"/>
              <a:gd name="connsiteY1" fmla="*/ 15732 h 9132006"/>
              <a:gd name="connsiteX2" fmla="*/ 8583535 w 9267374"/>
              <a:gd name="connsiteY2" fmla="*/ 7251522 h 9132006"/>
              <a:gd name="connsiteX3" fmla="*/ 1831724 w 9267374"/>
              <a:gd name="connsiteY3" fmla="*/ 9040670 h 9132006"/>
              <a:gd name="connsiteX4" fmla="*/ 685584 w 9267374"/>
              <a:gd name="connsiteY4" fmla="*/ 5422722 h 9132006"/>
              <a:gd name="connsiteX0" fmla="*/ 401769 w 9579413"/>
              <a:gd name="connsiteY0" fmla="*/ 5228178 h 9133864"/>
              <a:gd name="connsiteX1" fmla="*/ 8783597 w 9579413"/>
              <a:gd name="connsiteY1" fmla="*/ 19971 h 9133864"/>
              <a:gd name="connsiteX2" fmla="*/ 8856311 w 9579413"/>
              <a:gd name="connsiteY2" fmla="*/ 7255761 h 9133864"/>
              <a:gd name="connsiteX3" fmla="*/ 2104500 w 9579413"/>
              <a:gd name="connsiteY3" fmla="*/ 9044909 h 9133864"/>
              <a:gd name="connsiteX4" fmla="*/ 401769 w 9579413"/>
              <a:gd name="connsiteY4" fmla="*/ 5228178 h 9133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9413" h="9133864">
                <a:moveTo>
                  <a:pt x="401769" y="5228178"/>
                </a:moveTo>
                <a:cubicBezTo>
                  <a:pt x="1514952" y="3724022"/>
                  <a:pt x="7374507" y="-317959"/>
                  <a:pt x="8783597" y="19971"/>
                </a:cubicBezTo>
                <a:cubicBezTo>
                  <a:pt x="10192687" y="357901"/>
                  <a:pt x="9412902" y="5560864"/>
                  <a:pt x="8856311" y="7255761"/>
                </a:cubicBezTo>
                <a:cubicBezTo>
                  <a:pt x="7305807" y="8751876"/>
                  <a:pt x="3513590" y="9382839"/>
                  <a:pt x="2104500" y="9044909"/>
                </a:cubicBezTo>
                <a:cubicBezTo>
                  <a:pt x="695410" y="8706979"/>
                  <a:pt x="-711414" y="6732334"/>
                  <a:pt x="401769" y="5228178"/>
                </a:cubicBezTo>
                <a:close/>
              </a:path>
            </a:pathLst>
          </a:custGeom>
        </p:spPr>
        <p:txBody>
          <a:bodyPr/>
          <a:lstStyle>
            <a:lvl1pPr>
              <a:defRPr/>
            </a:lvl1pPr>
          </a:lstStyle>
          <a:p>
            <a:endParaRPr lang="en-US" dirty="0"/>
          </a:p>
          <a:p>
            <a:endParaRPr lang="en-US" dirty="0"/>
          </a:p>
          <a:p>
            <a:endParaRPr lang="en-US" dirty="0"/>
          </a:p>
          <a:p>
            <a:r>
              <a:rPr lang="en-US" dirty="0"/>
              <a:t>Click icon to add picture</a:t>
            </a:r>
          </a:p>
        </p:txBody>
      </p:sp>
      <p:sp>
        <p:nvSpPr>
          <p:cNvPr id="4" name="Title 3">
            <a:extLst>
              <a:ext uri="{FF2B5EF4-FFF2-40B4-BE49-F238E27FC236}">
                <a16:creationId xmlns:a16="http://schemas.microsoft.com/office/drawing/2014/main" id="{C6A2988B-8B5A-575C-BE41-2EE02A7ED49C}"/>
              </a:ext>
            </a:extLst>
          </p:cNvPr>
          <p:cNvSpPr>
            <a:spLocks noGrp="1"/>
          </p:cNvSpPr>
          <p:nvPr>
            <p:ph type="title"/>
          </p:nvPr>
        </p:nvSpPr>
        <p:spPr>
          <a:xfrm>
            <a:off x="838200" y="365125"/>
            <a:ext cx="6858000" cy="1325563"/>
          </a:xfrm>
        </p:spPr>
        <p:txBody>
          <a:bodyPr/>
          <a:lstStyle/>
          <a:p>
            <a:r>
              <a:rPr lang="en-US"/>
              <a:t>Click to edit Master title style</a:t>
            </a:r>
          </a:p>
        </p:txBody>
      </p:sp>
    </p:spTree>
    <p:extLst>
      <p:ext uri="{BB962C8B-B14F-4D97-AF65-F5344CB8AC3E}">
        <p14:creationId xmlns:p14="http://schemas.microsoft.com/office/powerpoint/2010/main" val="349110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12" name="Picture 11" descr="Shape, circle&#10;&#10;Description automatically generated">
            <a:extLst>
              <a:ext uri="{FF2B5EF4-FFF2-40B4-BE49-F238E27FC236}">
                <a16:creationId xmlns:a16="http://schemas.microsoft.com/office/drawing/2014/main" id="{99A38EC2-F233-11D0-1518-70561CFDC27C}"/>
              </a:ext>
            </a:extLst>
          </p:cNvPr>
          <p:cNvPicPr>
            <a:picLocks noChangeAspect="1"/>
          </p:cNvPicPr>
          <p:nvPr userDrawn="1"/>
        </p:nvPicPr>
        <p:blipFill>
          <a:blip r:embed="rId3"/>
          <a:stretch>
            <a:fillRect/>
          </a:stretch>
        </p:blipFill>
        <p:spPr>
          <a:xfrm>
            <a:off x="6156669" y="770153"/>
            <a:ext cx="8801535" cy="8066580"/>
          </a:xfrm>
          <a:prstGeom prst="rect">
            <a:avLst/>
          </a:prstGeom>
        </p:spPr>
      </p:pic>
      <p:sp>
        <p:nvSpPr>
          <p:cNvPr id="7" name="Picture Placeholder 6">
            <a:extLst>
              <a:ext uri="{FF2B5EF4-FFF2-40B4-BE49-F238E27FC236}">
                <a16:creationId xmlns:a16="http://schemas.microsoft.com/office/drawing/2014/main" id="{DA1C84C9-14D4-20E9-7BD6-59ADEB88E513}"/>
              </a:ext>
            </a:extLst>
          </p:cNvPr>
          <p:cNvSpPr>
            <a:spLocks noGrp="1"/>
          </p:cNvSpPr>
          <p:nvPr>
            <p:ph type="pic" sz="quarter" idx="12"/>
          </p:nvPr>
        </p:nvSpPr>
        <p:spPr>
          <a:xfrm>
            <a:off x="6104910" y="1025378"/>
            <a:ext cx="8439436" cy="7802067"/>
          </a:xfrm>
          <a:custGeom>
            <a:avLst/>
            <a:gdLst>
              <a:gd name="connsiteX0" fmla="*/ 0 w 5418138"/>
              <a:gd name="connsiteY0" fmla="*/ 3032125 h 6064250"/>
              <a:gd name="connsiteX1" fmla="*/ 2709069 w 5418138"/>
              <a:gd name="connsiteY1" fmla="*/ 0 h 6064250"/>
              <a:gd name="connsiteX2" fmla="*/ 5418138 w 5418138"/>
              <a:gd name="connsiteY2" fmla="*/ 3032125 h 6064250"/>
              <a:gd name="connsiteX3" fmla="*/ 2709069 w 5418138"/>
              <a:gd name="connsiteY3" fmla="*/ 6064250 h 6064250"/>
              <a:gd name="connsiteX4" fmla="*/ 0 w 5418138"/>
              <a:gd name="connsiteY4" fmla="*/ 3032125 h 6064250"/>
              <a:gd name="connsiteX0" fmla="*/ 335645 w 5753783"/>
              <a:gd name="connsiteY0" fmla="*/ 3101137 h 6133262"/>
              <a:gd name="connsiteX1" fmla="*/ 1043386 w 5753783"/>
              <a:gd name="connsiteY1" fmla="*/ 0 h 6133262"/>
              <a:gd name="connsiteX2" fmla="*/ 5753783 w 5753783"/>
              <a:gd name="connsiteY2" fmla="*/ 3101137 h 6133262"/>
              <a:gd name="connsiteX3" fmla="*/ 3044714 w 5753783"/>
              <a:gd name="connsiteY3" fmla="*/ 6133262 h 6133262"/>
              <a:gd name="connsiteX4" fmla="*/ 335645 w 5753783"/>
              <a:gd name="connsiteY4" fmla="*/ 3101137 h 6133262"/>
              <a:gd name="connsiteX0" fmla="*/ 402150 w 5820288"/>
              <a:gd name="connsiteY0" fmla="*/ 3101137 h 7530741"/>
              <a:gd name="connsiteX1" fmla="*/ 1109891 w 5820288"/>
              <a:gd name="connsiteY1" fmla="*/ 0 h 7530741"/>
              <a:gd name="connsiteX2" fmla="*/ 5820288 w 5820288"/>
              <a:gd name="connsiteY2" fmla="*/ 3101137 h 7530741"/>
              <a:gd name="connsiteX3" fmla="*/ 4094630 w 5820288"/>
              <a:gd name="connsiteY3" fmla="*/ 7530741 h 7530741"/>
              <a:gd name="connsiteX4" fmla="*/ 402150 w 5820288"/>
              <a:gd name="connsiteY4" fmla="*/ 3101137 h 7530741"/>
              <a:gd name="connsiteX0" fmla="*/ 338676 w 8103199"/>
              <a:gd name="connsiteY0" fmla="*/ 3105977 h 7539949"/>
              <a:gd name="connsiteX1" fmla="*/ 1046417 w 8103199"/>
              <a:gd name="connsiteY1" fmla="*/ 4840 h 7539949"/>
              <a:gd name="connsiteX2" fmla="*/ 8103199 w 8103199"/>
              <a:gd name="connsiteY2" fmla="*/ 3796091 h 7539949"/>
              <a:gd name="connsiteX3" fmla="*/ 4031156 w 8103199"/>
              <a:gd name="connsiteY3" fmla="*/ 7535581 h 7539949"/>
              <a:gd name="connsiteX4" fmla="*/ 338676 w 8103199"/>
              <a:gd name="connsiteY4" fmla="*/ 3105977 h 7539949"/>
              <a:gd name="connsiteX0" fmla="*/ 216527 w 7981050"/>
              <a:gd name="connsiteY0" fmla="*/ 3168621 h 7602593"/>
              <a:gd name="connsiteX1" fmla="*/ 924268 w 7981050"/>
              <a:gd name="connsiteY1" fmla="*/ 67484 h 7602593"/>
              <a:gd name="connsiteX2" fmla="*/ 7981050 w 7981050"/>
              <a:gd name="connsiteY2" fmla="*/ 3858735 h 7602593"/>
              <a:gd name="connsiteX3" fmla="*/ 3909007 w 7981050"/>
              <a:gd name="connsiteY3" fmla="*/ 7598225 h 7602593"/>
              <a:gd name="connsiteX4" fmla="*/ 216527 w 7981050"/>
              <a:gd name="connsiteY4" fmla="*/ 3168621 h 7602593"/>
              <a:gd name="connsiteX0" fmla="*/ 414562 w 8179085"/>
              <a:gd name="connsiteY0" fmla="*/ 3016896 h 7450868"/>
              <a:gd name="connsiteX1" fmla="*/ 621971 w 8179085"/>
              <a:gd name="connsiteY1" fmla="*/ 71035 h 7450868"/>
              <a:gd name="connsiteX2" fmla="*/ 8179085 w 8179085"/>
              <a:gd name="connsiteY2" fmla="*/ 3707010 h 7450868"/>
              <a:gd name="connsiteX3" fmla="*/ 4107042 w 8179085"/>
              <a:gd name="connsiteY3" fmla="*/ 7446500 h 7450868"/>
              <a:gd name="connsiteX4" fmla="*/ 414562 w 8179085"/>
              <a:gd name="connsiteY4" fmla="*/ 3016896 h 7450868"/>
              <a:gd name="connsiteX0" fmla="*/ 463782 w 8228305"/>
              <a:gd name="connsiteY0" fmla="*/ 3029031 h 7463003"/>
              <a:gd name="connsiteX1" fmla="*/ 671191 w 8228305"/>
              <a:gd name="connsiteY1" fmla="*/ 83170 h 7463003"/>
              <a:gd name="connsiteX2" fmla="*/ 8228305 w 8228305"/>
              <a:gd name="connsiteY2" fmla="*/ 3719145 h 7463003"/>
              <a:gd name="connsiteX3" fmla="*/ 4156262 w 8228305"/>
              <a:gd name="connsiteY3" fmla="*/ 7458635 h 7463003"/>
              <a:gd name="connsiteX4" fmla="*/ 463782 w 8228305"/>
              <a:gd name="connsiteY4" fmla="*/ 3029031 h 7463003"/>
              <a:gd name="connsiteX0" fmla="*/ 409373 w 8173896"/>
              <a:gd name="connsiteY0" fmla="*/ 2878210 h 7312182"/>
              <a:gd name="connsiteX1" fmla="*/ 720299 w 8173896"/>
              <a:gd name="connsiteY1" fmla="*/ 87625 h 7312182"/>
              <a:gd name="connsiteX2" fmla="*/ 8173896 w 8173896"/>
              <a:gd name="connsiteY2" fmla="*/ 3568324 h 7312182"/>
              <a:gd name="connsiteX3" fmla="*/ 4101853 w 8173896"/>
              <a:gd name="connsiteY3" fmla="*/ 7307814 h 7312182"/>
              <a:gd name="connsiteX4" fmla="*/ 409373 w 8173896"/>
              <a:gd name="connsiteY4" fmla="*/ 2878210 h 7312182"/>
              <a:gd name="connsiteX0" fmla="*/ 343011 w 8107534"/>
              <a:gd name="connsiteY0" fmla="*/ 2869704 h 7303676"/>
              <a:gd name="connsiteX1" fmla="*/ 653937 w 8107534"/>
              <a:gd name="connsiteY1" fmla="*/ 79119 h 7303676"/>
              <a:gd name="connsiteX2" fmla="*/ 8107534 w 8107534"/>
              <a:gd name="connsiteY2" fmla="*/ 3559818 h 7303676"/>
              <a:gd name="connsiteX3" fmla="*/ 4035491 w 8107534"/>
              <a:gd name="connsiteY3" fmla="*/ 7299308 h 7303676"/>
              <a:gd name="connsiteX4" fmla="*/ 343011 w 8107534"/>
              <a:gd name="connsiteY4" fmla="*/ 2869704 h 7303676"/>
              <a:gd name="connsiteX0" fmla="*/ 262864 w 8027387"/>
              <a:gd name="connsiteY0" fmla="*/ 2869704 h 7303676"/>
              <a:gd name="connsiteX1" fmla="*/ 573790 w 8027387"/>
              <a:gd name="connsiteY1" fmla="*/ 79119 h 7303676"/>
              <a:gd name="connsiteX2" fmla="*/ 8027387 w 8027387"/>
              <a:gd name="connsiteY2" fmla="*/ 3559818 h 7303676"/>
              <a:gd name="connsiteX3" fmla="*/ 3955344 w 8027387"/>
              <a:gd name="connsiteY3" fmla="*/ 7299308 h 7303676"/>
              <a:gd name="connsiteX4" fmla="*/ 262864 w 8027387"/>
              <a:gd name="connsiteY4" fmla="*/ 2869704 h 7303676"/>
              <a:gd name="connsiteX0" fmla="*/ 279884 w 8044407"/>
              <a:gd name="connsiteY0" fmla="*/ 2865555 h 7299527"/>
              <a:gd name="connsiteX1" fmla="*/ 590810 w 8044407"/>
              <a:gd name="connsiteY1" fmla="*/ 74970 h 7299527"/>
              <a:gd name="connsiteX2" fmla="*/ 8044407 w 8044407"/>
              <a:gd name="connsiteY2" fmla="*/ 3555669 h 7299527"/>
              <a:gd name="connsiteX3" fmla="*/ 3972364 w 8044407"/>
              <a:gd name="connsiteY3" fmla="*/ 7295159 h 7299527"/>
              <a:gd name="connsiteX4" fmla="*/ 279884 w 8044407"/>
              <a:gd name="connsiteY4" fmla="*/ 2865555 h 7299527"/>
              <a:gd name="connsiteX0" fmla="*/ 337004 w 8101527"/>
              <a:gd name="connsiteY0" fmla="*/ 2865555 h 7557876"/>
              <a:gd name="connsiteX1" fmla="*/ 647930 w 8101527"/>
              <a:gd name="connsiteY1" fmla="*/ 74970 h 7557876"/>
              <a:gd name="connsiteX2" fmla="*/ 8101527 w 8101527"/>
              <a:gd name="connsiteY2" fmla="*/ 3555669 h 7557876"/>
              <a:gd name="connsiteX3" fmla="*/ 3718933 w 8101527"/>
              <a:gd name="connsiteY3" fmla="*/ 7553952 h 7557876"/>
              <a:gd name="connsiteX4" fmla="*/ 337004 w 8101527"/>
              <a:gd name="connsiteY4" fmla="*/ 2865555 h 7557876"/>
              <a:gd name="connsiteX0" fmla="*/ 523074 w 8287597"/>
              <a:gd name="connsiteY0" fmla="*/ 2795732 h 7487636"/>
              <a:gd name="connsiteX1" fmla="*/ 834000 w 8287597"/>
              <a:gd name="connsiteY1" fmla="*/ 5147 h 7487636"/>
              <a:gd name="connsiteX2" fmla="*/ 8287597 w 8287597"/>
              <a:gd name="connsiteY2" fmla="*/ 3451340 h 7487636"/>
              <a:gd name="connsiteX3" fmla="*/ 3905003 w 8287597"/>
              <a:gd name="connsiteY3" fmla="*/ 7484129 h 7487636"/>
              <a:gd name="connsiteX4" fmla="*/ 523074 w 8287597"/>
              <a:gd name="connsiteY4" fmla="*/ 2795732 h 7487636"/>
              <a:gd name="connsiteX0" fmla="*/ 320942 w 8085465"/>
              <a:gd name="connsiteY0" fmla="*/ 2814847 h 7506751"/>
              <a:gd name="connsiteX1" fmla="*/ 631868 w 8085465"/>
              <a:gd name="connsiteY1" fmla="*/ 24262 h 7506751"/>
              <a:gd name="connsiteX2" fmla="*/ 8085465 w 8085465"/>
              <a:gd name="connsiteY2" fmla="*/ 3470455 h 7506751"/>
              <a:gd name="connsiteX3" fmla="*/ 3702871 w 8085465"/>
              <a:gd name="connsiteY3" fmla="*/ 7503244 h 7506751"/>
              <a:gd name="connsiteX4" fmla="*/ 320942 w 8085465"/>
              <a:gd name="connsiteY4" fmla="*/ 2814847 h 7506751"/>
              <a:gd name="connsiteX0" fmla="*/ 280870 w 8045393"/>
              <a:gd name="connsiteY0" fmla="*/ 2814847 h 7816923"/>
              <a:gd name="connsiteX1" fmla="*/ 591796 w 8045393"/>
              <a:gd name="connsiteY1" fmla="*/ 24262 h 7816923"/>
              <a:gd name="connsiteX2" fmla="*/ 8045393 w 8045393"/>
              <a:gd name="connsiteY2" fmla="*/ 3470455 h 7816923"/>
              <a:gd name="connsiteX3" fmla="*/ 3093456 w 8045393"/>
              <a:gd name="connsiteY3" fmla="*/ 7813795 h 7816923"/>
              <a:gd name="connsiteX4" fmla="*/ 280870 w 8045393"/>
              <a:gd name="connsiteY4" fmla="*/ 2814847 h 7816923"/>
              <a:gd name="connsiteX0" fmla="*/ 509271 w 8567092"/>
              <a:gd name="connsiteY0" fmla="*/ 2795125 h 7796694"/>
              <a:gd name="connsiteX1" fmla="*/ 820197 w 8567092"/>
              <a:gd name="connsiteY1" fmla="*/ 4540 h 7796694"/>
              <a:gd name="connsiteX2" fmla="*/ 8567092 w 8567092"/>
              <a:gd name="connsiteY2" fmla="*/ 3398975 h 7796694"/>
              <a:gd name="connsiteX3" fmla="*/ 3321857 w 8567092"/>
              <a:gd name="connsiteY3" fmla="*/ 7794073 h 7796694"/>
              <a:gd name="connsiteX4" fmla="*/ 509271 w 8567092"/>
              <a:gd name="connsiteY4" fmla="*/ 2795125 h 7796694"/>
              <a:gd name="connsiteX0" fmla="*/ 474754 w 8532575"/>
              <a:gd name="connsiteY0" fmla="*/ 2867227 h 7868796"/>
              <a:gd name="connsiteX1" fmla="*/ 785680 w 8532575"/>
              <a:gd name="connsiteY1" fmla="*/ 76642 h 7868796"/>
              <a:gd name="connsiteX2" fmla="*/ 8532575 w 8532575"/>
              <a:gd name="connsiteY2" fmla="*/ 3471077 h 7868796"/>
              <a:gd name="connsiteX3" fmla="*/ 3287340 w 8532575"/>
              <a:gd name="connsiteY3" fmla="*/ 7866175 h 7868796"/>
              <a:gd name="connsiteX4" fmla="*/ 474754 w 8532575"/>
              <a:gd name="connsiteY4" fmla="*/ 2867227 h 7868796"/>
              <a:gd name="connsiteX0" fmla="*/ 308072 w 8365893"/>
              <a:gd name="connsiteY0" fmla="*/ 2851025 h 7852594"/>
              <a:gd name="connsiteX1" fmla="*/ 618998 w 8365893"/>
              <a:gd name="connsiteY1" fmla="*/ 60440 h 7852594"/>
              <a:gd name="connsiteX2" fmla="*/ 8365893 w 8365893"/>
              <a:gd name="connsiteY2" fmla="*/ 3454875 h 7852594"/>
              <a:gd name="connsiteX3" fmla="*/ 3120658 w 8365893"/>
              <a:gd name="connsiteY3" fmla="*/ 7849973 h 7852594"/>
              <a:gd name="connsiteX4" fmla="*/ 308072 w 8365893"/>
              <a:gd name="connsiteY4" fmla="*/ 2851025 h 7852594"/>
              <a:gd name="connsiteX0" fmla="*/ 381615 w 8439436"/>
              <a:gd name="connsiteY0" fmla="*/ 2800498 h 7802067"/>
              <a:gd name="connsiteX1" fmla="*/ 554519 w 8439436"/>
              <a:gd name="connsiteY1" fmla="*/ 61672 h 7802067"/>
              <a:gd name="connsiteX2" fmla="*/ 8439436 w 8439436"/>
              <a:gd name="connsiteY2" fmla="*/ 3404348 h 7802067"/>
              <a:gd name="connsiteX3" fmla="*/ 3194201 w 8439436"/>
              <a:gd name="connsiteY3" fmla="*/ 7799446 h 7802067"/>
              <a:gd name="connsiteX4" fmla="*/ 381615 w 8439436"/>
              <a:gd name="connsiteY4" fmla="*/ 2800498 h 780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9436" h="7802067">
                <a:moveTo>
                  <a:pt x="381615" y="2800498"/>
                </a:moveTo>
                <a:cubicBezTo>
                  <a:pt x="-58332" y="1510869"/>
                  <a:pt x="-253614" y="513121"/>
                  <a:pt x="554519" y="61672"/>
                </a:cubicBezTo>
                <a:cubicBezTo>
                  <a:pt x="1362652" y="-389777"/>
                  <a:pt x="8439436" y="1729752"/>
                  <a:pt x="8439436" y="3404348"/>
                </a:cubicBezTo>
                <a:cubicBezTo>
                  <a:pt x="8439436" y="5078944"/>
                  <a:pt x="4537171" y="7900088"/>
                  <a:pt x="3194201" y="7799446"/>
                </a:cubicBezTo>
                <a:cubicBezTo>
                  <a:pt x="1851231" y="7698804"/>
                  <a:pt x="821562" y="4090127"/>
                  <a:pt x="381615" y="2800498"/>
                </a:cubicBezTo>
                <a:close/>
              </a:path>
            </a:pathLst>
          </a:custGeom>
        </p:spPr>
        <p:txBody>
          <a:bodyPr/>
          <a:lstStyle/>
          <a:p>
            <a:r>
              <a:rPr lang="en-US" dirty="0"/>
              <a:t>Click icon to add picture</a:t>
            </a:r>
          </a:p>
        </p:txBody>
      </p:sp>
      <p:sp>
        <p:nvSpPr>
          <p:cNvPr id="4" name="Title 3">
            <a:extLst>
              <a:ext uri="{FF2B5EF4-FFF2-40B4-BE49-F238E27FC236}">
                <a16:creationId xmlns:a16="http://schemas.microsoft.com/office/drawing/2014/main" id="{2BCAD464-7B40-D053-E251-8B1B3FAAD34E}"/>
              </a:ext>
            </a:extLst>
          </p:cNvPr>
          <p:cNvSpPr>
            <a:spLocks noGrp="1"/>
          </p:cNvSpPr>
          <p:nvPr>
            <p:ph type="title"/>
          </p:nvPr>
        </p:nvSpPr>
        <p:spPr>
          <a:xfrm>
            <a:off x="838200" y="2766218"/>
            <a:ext cx="4852852" cy="1325563"/>
          </a:xfrm>
        </p:spPr>
        <p:txBody>
          <a:bodyPr/>
          <a:lstStyle/>
          <a:p>
            <a:r>
              <a:rPr lang="en-US"/>
              <a:t>Click to edit Master title style</a:t>
            </a:r>
          </a:p>
        </p:txBody>
      </p:sp>
    </p:spTree>
    <p:extLst>
      <p:ext uri="{BB962C8B-B14F-4D97-AF65-F5344CB8AC3E}">
        <p14:creationId xmlns:p14="http://schemas.microsoft.com/office/powerpoint/2010/main" val="202974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reserve="1" userDrawn="1">
  <p:cSld name="3_Title Slide">
    <p:spTree>
      <p:nvGrpSpPr>
        <p:cNvPr id="1" name="Shape 25"/>
        <p:cNvGrpSpPr/>
        <p:nvPr/>
      </p:nvGrpSpPr>
      <p:grpSpPr>
        <a:xfrm>
          <a:off x="0" y="0"/>
          <a:ext cx="0" cy="0"/>
          <a:chOff x="0" y="0"/>
          <a:chExt cx="0" cy="0"/>
        </a:xfrm>
      </p:grpSpPr>
      <p:pic>
        <p:nvPicPr>
          <p:cNvPr id="2" name="Picture 1" descr="A picture containing text, light&#10;&#10;Description automatically generated">
            <a:extLst>
              <a:ext uri="{FF2B5EF4-FFF2-40B4-BE49-F238E27FC236}">
                <a16:creationId xmlns:a16="http://schemas.microsoft.com/office/drawing/2014/main" id="{0D620877-2A83-5708-A27D-EC6BE8978F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4AAB231C-FF22-1C9D-D3B4-45528FF22E83}"/>
              </a:ext>
            </a:extLst>
          </p:cNvPr>
          <p:cNvSpPr>
            <a:spLocks noGrp="1"/>
          </p:cNvSpPr>
          <p:nvPr>
            <p:ph type="pic" sz="quarter" idx="10"/>
          </p:nvPr>
        </p:nvSpPr>
        <p:spPr>
          <a:xfrm>
            <a:off x="1208088" y="2557463"/>
            <a:ext cx="3783012" cy="4300537"/>
          </a:xfrm>
          <a:prstGeom prst="rect">
            <a:avLst/>
          </a:prstGeom>
        </p:spPr>
        <p:txBody>
          <a:bodyPr/>
          <a:lstStyle/>
          <a:p>
            <a:r>
              <a:rPr lang="en-US"/>
              <a:t>Click icon to add picture</a:t>
            </a:r>
          </a:p>
        </p:txBody>
      </p:sp>
      <p:sp>
        <p:nvSpPr>
          <p:cNvPr id="7" name="Picture Placeholder 5">
            <a:extLst>
              <a:ext uri="{FF2B5EF4-FFF2-40B4-BE49-F238E27FC236}">
                <a16:creationId xmlns:a16="http://schemas.microsoft.com/office/drawing/2014/main" id="{98992E4F-F788-D59D-0523-8B4F6FDBDA24}"/>
              </a:ext>
            </a:extLst>
          </p:cNvPr>
          <p:cNvSpPr>
            <a:spLocks noGrp="1"/>
          </p:cNvSpPr>
          <p:nvPr>
            <p:ph type="pic" sz="quarter" idx="11"/>
          </p:nvPr>
        </p:nvSpPr>
        <p:spPr>
          <a:xfrm>
            <a:off x="7200902" y="2557463"/>
            <a:ext cx="3783012" cy="4300537"/>
          </a:xfrm>
          <a:prstGeom prst="rect">
            <a:avLst/>
          </a:prstGeom>
        </p:spPr>
        <p:txBody>
          <a:bodyPr/>
          <a:lstStyle/>
          <a:p>
            <a:r>
              <a:rPr lang="en-US" dirty="0"/>
              <a:t>Click icon to add picture</a:t>
            </a:r>
          </a:p>
        </p:txBody>
      </p:sp>
      <p:sp>
        <p:nvSpPr>
          <p:cNvPr id="8" name="Title 7">
            <a:extLst>
              <a:ext uri="{FF2B5EF4-FFF2-40B4-BE49-F238E27FC236}">
                <a16:creationId xmlns:a16="http://schemas.microsoft.com/office/drawing/2014/main" id="{65FEC76A-FB85-C9E6-18FE-FF4909418169}"/>
              </a:ext>
            </a:extLst>
          </p:cNvPr>
          <p:cNvSpPr>
            <a:spLocks noGrp="1"/>
          </p:cNvSpPr>
          <p:nvPr>
            <p:ph type="title"/>
          </p:nvPr>
        </p:nvSpPr>
        <p:spPr>
          <a:xfrm>
            <a:off x="838200" y="365125"/>
            <a:ext cx="4817882"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9888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FB3335-B226-014E-E346-B1E65D0CA810}"/>
              </a:ext>
            </a:extLst>
          </p:cNvPr>
          <p:cNvSpPr>
            <a:spLocks noGrp="1"/>
          </p:cNvSpPr>
          <p:nvPr>
            <p:ph type="pic" sz="quarter" idx="17"/>
          </p:nvPr>
        </p:nvSpPr>
        <p:spPr>
          <a:xfrm>
            <a:off x="0" y="0"/>
            <a:ext cx="5397547" cy="6858000"/>
          </a:xfrm>
          <a:custGeom>
            <a:avLst/>
            <a:gdLst>
              <a:gd name="connsiteX0" fmla="*/ 0 w 5440363"/>
              <a:gd name="connsiteY0" fmla="*/ 0 h 6858000"/>
              <a:gd name="connsiteX1" fmla="*/ 5440363 w 5440363"/>
              <a:gd name="connsiteY1" fmla="*/ 0 h 6858000"/>
              <a:gd name="connsiteX2" fmla="*/ 5440363 w 5440363"/>
              <a:gd name="connsiteY2" fmla="*/ 6858000 h 6858000"/>
              <a:gd name="connsiteX3" fmla="*/ 0 w 5440363"/>
              <a:gd name="connsiteY3" fmla="*/ 6858000 h 6858000"/>
              <a:gd name="connsiteX4" fmla="*/ 0 w 5440363"/>
              <a:gd name="connsiteY4" fmla="*/ 0 h 6858000"/>
              <a:gd name="connsiteX0" fmla="*/ 0 w 5440363"/>
              <a:gd name="connsiteY0" fmla="*/ 0 h 6858000"/>
              <a:gd name="connsiteX1" fmla="*/ 5440363 w 5440363"/>
              <a:gd name="connsiteY1" fmla="*/ 0 h 6858000"/>
              <a:gd name="connsiteX2" fmla="*/ 5439905 w 5440363"/>
              <a:gd name="connsiteY2" fmla="*/ 449451 h 6858000"/>
              <a:gd name="connsiteX3" fmla="*/ 5440363 w 5440363"/>
              <a:gd name="connsiteY3" fmla="*/ 6858000 h 6858000"/>
              <a:gd name="connsiteX4" fmla="*/ 0 w 5440363"/>
              <a:gd name="connsiteY4" fmla="*/ 6858000 h 6858000"/>
              <a:gd name="connsiteX5" fmla="*/ 0 w 5440363"/>
              <a:gd name="connsiteY5" fmla="*/ 0 h 6858000"/>
              <a:gd name="connsiteX0" fmla="*/ 0 w 5838092"/>
              <a:gd name="connsiteY0" fmla="*/ 0 h 6858000"/>
              <a:gd name="connsiteX1" fmla="*/ 5440363 w 5838092"/>
              <a:gd name="connsiteY1" fmla="*/ 0 h 6858000"/>
              <a:gd name="connsiteX2" fmla="*/ 5439905 w 5838092"/>
              <a:gd name="connsiteY2" fmla="*/ 449451 h 6858000"/>
              <a:gd name="connsiteX3" fmla="*/ 5424407 w 5838092"/>
              <a:gd name="connsiteY3" fmla="*/ 6075336 h 6858000"/>
              <a:gd name="connsiteX4" fmla="*/ 5440363 w 5838092"/>
              <a:gd name="connsiteY4" fmla="*/ 6858000 h 6858000"/>
              <a:gd name="connsiteX5" fmla="*/ 0 w 5838092"/>
              <a:gd name="connsiteY5" fmla="*/ 6858000 h 6858000"/>
              <a:gd name="connsiteX6" fmla="*/ 0 w 5838092"/>
              <a:gd name="connsiteY6" fmla="*/ 0 h 6858000"/>
              <a:gd name="connsiteX0" fmla="*/ 0 w 5577238"/>
              <a:gd name="connsiteY0" fmla="*/ 0 h 6858000"/>
              <a:gd name="connsiteX1" fmla="*/ 5440363 w 5577238"/>
              <a:gd name="connsiteY1" fmla="*/ 0 h 6858000"/>
              <a:gd name="connsiteX2" fmla="*/ 5439905 w 5577238"/>
              <a:gd name="connsiteY2" fmla="*/ 449451 h 6858000"/>
              <a:gd name="connsiteX3" fmla="*/ 5424407 w 5577238"/>
              <a:gd name="connsiteY3" fmla="*/ 6075336 h 6858000"/>
              <a:gd name="connsiteX4" fmla="*/ 5440363 w 5577238"/>
              <a:gd name="connsiteY4" fmla="*/ 6858000 h 6858000"/>
              <a:gd name="connsiteX5" fmla="*/ 0 w 5577238"/>
              <a:gd name="connsiteY5" fmla="*/ 6858000 h 6858000"/>
              <a:gd name="connsiteX6" fmla="*/ 0 w 5577238"/>
              <a:gd name="connsiteY6" fmla="*/ 0 h 6858000"/>
              <a:gd name="connsiteX0" fmla="*/ 0 w 5991568"/>
              <a:gd name="connsiteY0" fmla="*/ 0 h 6858000"/>
              <a:gd name="connsiteX1" fmla="*/ 5440363 w 5991568"/>
              <a:gd name="connsiteY1" fmla="*/ 0 h 6858000"/>
              <a:gd name="connsiteX2" fmla="*/ 5439905 w 5991568"/>
              <a:gd name="connsiteY2" fmla="*/ 449451 h 6858000"/>
              <a:gd name="connsiteX3" fmla="*/ 5424407 w 5991568"/>
              <a:gd name="connsiteY3" fmla="*/ 6075336 h 6858000"/>
              <a:gd name="connsiteX4" fmla="*/ 5440363 w 5991568"/>
              <a:gd name="connsiteY4" fmla="*/ 6858000 h 6858000"/>
              <a:gd name="connsiteX5" fmla="*/ 0 w 5991568"/>
              <a:gd name="connsiteY5" fmla="*/ 6858000 h 6858000"/>
              <a:gd name="connsiteX6" fmla="*/ 0 w 5991568"/>
              <a:gd name="connsiteY6" fmla="*/ 0 h 6858000"/>
              <a:gd name="connsiteX0" fmla="*/ 0 w 6149514"/>
              <a:gd name="connsiteY0" fmla="*/ 0 h 6858000"/>
              <a:gd name="connsiteX1" fmla="*/ 5440363 w 6149514"/>
              <a:gd name="connsiteY1" fmla="*/ 0 h 6858000"/>
              <a:gd name="connsiteX2" fmla="*/ 5439905 w 6149514"/>
              <a:gd name="connsiteY2" fmla="*/ 449451 h 6858000"/>
              <a:gd name="connsiteX3" fmla="*/ 5907892 w 6149514"/>
              <a:gd name="connsiteY3" fmla="*/ 6044339 h 6858000"/>
              <a:gd name="connsiteX4" fmla="*/ 5440363 w 6149514"/>
              <a:gd name="connsiteY4" fmla="*/ 6858000 h 6858000"/>
              <a:gd name="connsiteX5" fmla="*/ 0 w 6149514"/>
              <a:gd name="connsiteY5" fmla="*/ 6858000 h 6858000"/>
              <a:gd name="connsiteX6" fmla="*/ 0 w 6149514"/>
              <a:gd name="connsiteY6" fmla="*/ 0 h 6858000"/>
              <a:gd name="connsiteX0" fmla="*/ 0 w 6160974"/>
              <a:gd name="connsiteY0" fmla="*/ 0 h 6858000"/>
              <a:gd name="connsiteX1" fmla="*/ 5440363 w 6160974"/>
              <a:gd name="connsiteY1" fmla="*/ 0 h 6858000"/>
              <a:gd name="connsiteX2" fmla="*/ 5439905 w 6160974"/>
              <a:gd name="connsiteY2" fmla="*/ 449451 h 6858000"/>
              <a:gd name="connsiteX3" fmla="*/ 5907892 w 6160974"/>
              <a:gd name="connsiteY3" fmla="*/ 6044339 h 6858000"/>
              <a:gd name="connsiteX4" fmla="*/ 5440363 w 6160974"/>
              <a:gd name="connsiteY4" fmla="*/ 6858000 h 6858000"/>
              <a:gd name="connsiteX5" fmla="*/ 0 w 6160974"/>
              <a:gd name="connsiteY5" fmla="*/ 6858000 h 6858000"/>
              <a:gd name="connsiteX6" fmla="*/ 0 w 6160974"/>
              <a:gd name="connsiteY6" fmla="*/ 0 h 6858000"/>
              <a:gd name="connsiteX0" fmla="*/ 0 w 6160974"/>
              <a:gd name="connsiteY0" fmla="*/ 0 h 6858000"/>
              <a:gd name="connsiteX1" fmla="*/ 5440363 w 6160974"/>
              <a:gd name="connsiteY1" fmla="*/ 0 h 6858000"/>
              <a:gd name="connsiteX2" fmla="*/ 5439905 w 6160974"/>
              <a:gd name="connsiteY2" fmla="*/ 449451 h 6858000"/>
              <a:gd name="connsiteX3" fmla="*/ 5907892 w 6160974"/>
              <a:gd name="connsiteY3" fmla="*/ 6044339 h 6858000"/>
              <a:gd name="connsiteX4" fmla="*/ 5440363 w 6160974"/>
              <a:gd name="connsiteY4" fmla="*/ 6858000 h 6858000"/>
              <a:gd name="connsiteX5" fmla="*/ 0 w 6160974"/>
              <a:gd name="connsiteY5" fmla="*/ 6858000 h 6858000"/>
              <a:gd name="connsiteX6" fmla="*/ 0 w 6160974"/>
              <a:gd name="connsiteY6" fmla="*/ 0 h 6858000"/>
              <a:gd name="connsiteX0" fmla="*/ 0 w 6153684"/>
              <a:gd name="connsiteY0" fmla="*/ 0 h 6858000"/>
              <a:gd name="connsiteX1" fmla="*/ 5440363 w 6153684"/>
              <a:gd name="connsiteY1" fmla="*/ 0 h 6858000"/>
              <a:gd name="connsiteX2" fmla="*/ 5439905 w 6153684"/>
              <a:gd name="connsiteY2" fmla="*/ 449451 h 6858000"/>
              <a:gd name="connsiteX3" fmla="*/ 5890625 w 6153684"/>
              <a:gd name="connsiteY3" fmla="*/ 5470902 h 6858000"/>
              <a:gd name="connsiteX4" fmla="*/ 5440363 w 6153684"/>
              <a:gd name="connsiteY4" fmla="*/ 6858000 h 6858000"/>
              <a:gd name="connsiteX5" fmla="*/ 0 w 6153684"/>
              <a:gd name="connsiteY5" fmla="*/ 6858000 h 6858000"/>
              <a:gd name="connsiteX6" fmla="*/ 0 w 6153684"/>
              <a:gd name="connsiteY6" fmla="*/ 0 h 6858000"/>
              <a:gd name="connsiteX0" fmla="*/ 0 w 6219195"/>
              <a:gd name="connsiteY0" fmla="*/ 0 h 6858000"/>
              <a:gd name="connsiteX1" fmla="*/ 5440363 w 6219195"/>
              <a:gd name="connsiteY1" fmla="*/ 0 h 6858000"/>
              <a:gd name="connsiteX2" fmla="*/ 5439905 w 6219195"/>
              <a:gd name="connsiteY2" fmla="*/ 449451 h 6858000"/>
              <a:gd name="connsiteX3" fmla="*/ 5890625 w 6219195"/>
              <a:gd name="connsiteY3" fmla="*/ 5470902 h 6858000"/>
              <a:gd name="connsiteX4" fmla="*/ 5440363 w 6219195"/>
              <a:gd name="connsiteY4" fmla="*/ 6858000 h 6858000"/>
              <a:gd name="connsiteX5" fmla="*/ 0 w 6219195"/>
              <a:gd name="connsiteY5" fmla="*/ 6858000 h 6858000"/>
              <a:gd name="connsiteX6" fmla="*/ 0 w 6219195"/>
              <a:gd name="connsiteY6" fmla="*/ 0 h 6858000"/>
              <a:gd name="connsiteX0" fmla="*/ 0 w 6219195"/>
              <a:gd name="connsiteY0" fmla="*/ 0 h 6858000"/>
              <a:gd name="connsiteX1" fmla="*/ 5440363 w 6219195"/>
              <a:gd name="connsiteY1" fmla="*/ 0 h 6858000"/>
              <a:gd name="connsiteX2" fmla="*/ 5439905 w 6219195"/>
              <a:gd name="connsiteY2" fmla="*/ 449451 h 6858000"/>
              <a:gd name="connsiteX3" fmla="*/ 5890625 w 6219195"/>
              <a:gd name="connsiteY3" fmla="*/ 5470902 h 6858000"/>
              <a:gd name="connsiteX4" fmla="*/ 5440363 w 6219195"/>
              <a:gd name="connsiteY4" fmla="*/ 6858000 h 6858000"/>
              <a:gd name="connsiteX5" fmla="*/ 0 w 6219195"/>
              <a:gd name="connsiteY5" fmla="*/ 6858000 h 6858000"/>
              <a:gd name="connsiteX6" fmla="*/ 0 w 6219195"/>
              <a:gd name="connsiteY6" fmla="*/ 0 h 6858000"/>
              <a:gd name="connsiteX0" fmla="*/ 0 w 6144858"/>
              <a:gd name="connsiteY0" fmla="*/ 0 h 6858000"/>
              <a:gd name="connsiteX1" fmla="*/ 5440363 w 6144858"/>
              <a:gd name="connsiteY1" fmla="*/ 0 h 6858000"/>
              <a:gd name="connsiteX2" fmla="*/ 5439905 w 6144858"/>
              <a:gd name="connsiteY2" fmla="*/ 449451 h 6858000"/>
              <a:gd name="connsiteX3" fmla="*/ 5717953 w 6144858"/>
              <a:gd name="connsiteY3" fmla="*/ 5377912 h 6858000"/>
              <a:gd name="connsiteX4" fmla="*/ 5440363 w 6144858"/>
              <a:gd name="connsiteY4" fmla="*/ 6858000 h 6858000"/>
              <a:gd name="connsiteX5" fmla="*/ 0 w 6144858"/>
              <a:gd name="connsiteY5" fmla="*/ 6858000 h 6858000"/>
              <a:gd name="connsiteX6" fmla="*/ 0 w 6144858"/>
              <a:gd name="connsiteY6" fmla="*/ 0 h 6858000"/>
              <a:gd name="connsiteX0" fmla="*/ 0 w 6144858"/>
              <a:gd name="connsiteY0" fmla="*/ 0 h 6858000"/>
              <a:gd name="connsiteX1" fmla="*/ 5440363 w 6144858"/>
              <a:gd name="connsiteY1" fmla="*/ 0 h 6858000"/>
              <a:gd name="connsiteX2" fmla="*/ 5439905 w 6144858"/>
              <a:gd name="connsiteY2" fmla="*/ 449451 h 6858000"/>
              <a:gd name="connsiteX3" fmla="*/ 5717953 w 6144858"/>
              <a:gd name="connsiteY3" fmla="*/ 5377912 h 6858000"/>
              <a:gd name="connsiteX4" fmla="*/ 5440363 w 6144858"/>
              <a:gd name="connsiteY4" fmla="*/ 6858000 h 6858000"/>
              <a:gd name="connsiteX5" fmla="*/ 0 w 6144858"/>
              <a:gd name="connsiteY5" fmla="*/ 6858000 h 6858000"/>
              <a:gd name="connsiteX6" fmla="*/ 0 w 6144858"/>
              <a:gd name="connsiteY6" fmla="*/ 0 h 6858000"/>
              <a:gd name="connsiteX0" fmla="*/ 0 w 5944207"/>
              <a:gd name="connsiteY0" fmla="*/ 0 h 6858000"/>
              <a:gd name="connsiteX1" fmla="*/ 5440363 w 5944207"/>
              <a:gd name="connsiteY1" fmla="*/ 0 h 6858000"/>
              <a:gd name="connsiteX2" fmla="*/ 5439905 w 5944207"/>
              <a:gd name="connsiteY2" fmla="*/ 449451 h 6858000"/>
              <a:gd name="connsiteX3" fmla="*/ 5717953 w 5944207"/>
              <a:gd name="connsiteY3" fmla="*/ 5377912 h 6858000"/>
              <a:gd name="connsiteX4" fmla="*/ 5440363 w 5944207"/>
              <a:gd name="connsiteY4" fmla="*/ 6858000 h 6858000"/>
              <a:gd name="connsiteX5" fmla="*/ 0 w 5944207"/>
              <a:gd name="connsiteY5" fmla="*/ 6858000 h 6858000"/>
              <a:gd name="connsiteX6" fmla="*/ 0 w 5944207"/>
              <a:gd name="connsiteY6" fmla="*/ 0 h 6858000"/>
              <a:gd name="connsiteX0" fmla="*/ 0 w 6003645"/>
              <a:gd name="connsiteY0" fmla="*/ 0 h 6858000"/>
              <a:gd name="connsiteX1" fmla="*/ 5440363 w 6003645"/>
              <a:gd name="connsiteY1" fmla="*/ 0 h 6858000"/>
              <a:gd name="connsiteX2" fmla="*/ 5439905 w 6003645"/>
              <a:gd name="connsiteY2" fmla="*/ 449451 h 6858000"/>
              <a:gd name="connsiteX3" fmla="*/ 5717953 w 6003645"/>
              <a:gd name="connsiteY3" fmla="*/ 5377912 h 6858000"/>
              <a:gd name="connsiteX4" fmla="*/ 5440363 w 6003645"/>
              <a:gd name="connsiteY4" fmla="*/ 6858000 h 6858000"/>
              <a:gd name="connsiteX5" fmla="*/ 0 w 6003645"/>
              <a:gd name="connsiteY5" fmla="*/ 6858000 h 6858000"/>
              <a:gd name="connsiteX6" fmla="*/ 0 w 6003645"/>
              <a:gd name="connsiteY6" fmla="*/ 0 h 6858000"/>
              <a:gd name="connsiteX0" fmla="*/ 0 w 6019909"/>
              <a:gd name="connsiteY0" fmla="*/ 0 h 6858000"/>
              <a:gd name="connsiteX1" fmla="*/ 5440363 w 6019909"/>
              <a:gd name="connsiteY1" fmla="*/ 0 h 6858000"/>
              <a:gd name="connsiteX2" fmla="*/ 5439905 w 6019909"/>
              <a:gd name="connsiteY2" fmla="*/ 449451 h 6858000"/>
              <a:gd name="connsiteX3" fmla="*/ 5752487 w 6019909"/>
              <a:gd name="connsiteY3" fmla="*/ 5269424 h 6858000"/>
              <a:gd name="connsiteX4" fmla="*/ 5440363 w 6019909"/>
              <a:gd name="connsiteY4" fmla="*/ 6858000 h 6858000"/>
              <a:gd name="connsiteX5" fmla="*/ 0 w 6019909"/>
              <a:gd name="connsiteY5" fmla="*/ 6858000 h 6858000"/>
              <a:gd name="connsiteX6" fmla="*/ 0 w 6019909"/>
              <a:gd name="connsiteY6" fmla="*/ 0 h 6858000"/>
              <a:gd name="connsiteX0" fmla="*/ 0 w 6013620"/>
              <a:gd name="connsiteY0" fmla="*/ 0 h 6858000"/>
              <a:gd name="connsiteX1" fmla="*/ 5440363 w 6013620"/>
              <a:gd name="connsiteY1" fmla="*/ 0 h 6858000"/>
              <a:gd name="connsiteX2" fmla="*/ 5439905 w 6013620"/>
              <a:gd name="connsiteY2" fmla="*/ 449451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439905 w 6013620"/>
              <a:gd name="connsiteY2" fmla="*/ 449451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163630 w 6013620"/>
              <a:gd name="connsiteY2" fmla="*/ 635430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163630 w 6013620"/>
              <a:gd name="connsiteY2" fmla="*/ 635430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163630 w 6013620"/>
              <a:gd name="connsiteY2" fmla="*/ 635430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025492 w 6013620"/>
              <a:gd name="connsiteY2" fmla="*/ 945396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5025492 w 6013620"/>
              <a:gd name="connsiteY2" fmla="*/ 945396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4904621 w 6013620"/>
              <a:gd name="connsiteY2" fmla="*/ 1115878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 name="connsiteX0" fmla="*/ 0 w 6013620"/>
              <a:gd name="connsiteY0" fmla="*/ 0 h 6858000"/>
              <a:gd name="connsiteX1" fmla="*/ 5440363 w 6013620"/>
              <a:gd name="connsiteY1" fmla="*/ 0 h 6858000"/>
              <a:gd name="connsiteX2" fmla="*/ 4904621 w 6013620"/>
              <a:gd name="connsiteY2" fmla="*/ 1115878 h 6858000"/>
              <a:gd name="connsiteX3" fmla="*/ 5752487 w 6013620"/>
              <a:gd name="connsiteY3" fmla="*/ 5269424 h 6858000"/>
              <a:gd name="connsiteX4" fmla="*/ 5440363 w 6013620"/>
              <a:gd name="connsiteY4" fmla="*/ 6858000 h 6858000"/>
              <a:gd name="connsiteX5" fmla="*/ 0 w 6013620"/>
              <a:gd name="connsiteY5" fmla="*/ 6858000 h 6858000"/>
              <a:gd name="connsiteX6" fmla="*/ 0 w 601362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3620" h="6858000">
                <a:moveTo>
                  <a:pt x="0" y="0"/>
                </a:moveTo>
                <a:lnTo>
                  <a:pt x="5440363" y="0"/>
                </a:lnTo>
                <a:cubicBezTo>
                  <a:pt x="5440210" y="149817"/>
                  <a:pt x="5111981" y="222144"/>
                  <a:pt x="4904621" y="1115878"/>
                </a:cubicBezTo>
                <a:cubicBezTo>
                  <a:pt x="4901963" y="1957952"/>
                  <a:pt x="5614273" y="4371815"/>
                  <a:pt x="5752487" y="5269424"/>
                </a:cubicBezTo>
                <a:cubicBezTo>
                  <a:pt x="5959771" y="6120538"/>
                  <a:pt x="6344433" y="6696560"/>
                  <a:pt x="5440363" y="6858000"/>
                </a:cubicBezTo>
                <a:lnTo>
                  <a:pt x="0" y="6858000"/>
                </a:lnTo>
                <a:lnTo>
                  <a:pt x="0" y="0"/>
                </a:lnTo>
                <a:close/>
              </a:path>
            </a:pathLst>
          </a:custGeom>
        </p:spPr>
        <p:txBody>
          <a:bodyPr/>
          <a:lstStyle/>
          <a:p>
            <a:r>
              <a:rPr lang="en-US"/>
              <a:t>Click icon to add picture</a:t>
            </a:r>
          </a:p>
        </p:txBody>
      </p:sp>
      <p:sp>
        <p:nvSpPr>
          <p:cNvPr id="2" name="Title 1">
            <a:extLst>
              <a:ext uri="{FF2B5EF4-FFF2-40B4-BE49-F238E27FC236}">
                <a16:creationId xmlns:a16="http://schemas.microsoft.com/office/drawing/2014/main" id="{8F8AFAF8-FD12-886B-68D5-49624BF9FB2B}"/>
              </a:ext>
            </a:extLst>
          </p:cNvPr>
          <p:cNvSpPr>
            <a:spLocks noGrp="1"/>
          </p:cNvSpPr>
          <p:nvPr>
            <p:ph type="title"/>
          </p:nvPr>
        </p:nvSpPr>
        <p:spPr>
          <a:xfrm>
            <a:off x="5397546" y="365125"/>
            <a:ext cx="5956253" cy="1325563"/>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C01282B-0B08-8A7C-538B-80F9C0EBFD98}"/>
              </a:ext>
            </a:extLst>
          </p:cNvPr>
          <p:cNvSpPr>
            <a:spLocks noGrp="1"/>
          </p:cNvSpPr>
          <p:nvPr>
            <p:ph type="sldNum" sz="quarter" idx="18"/>
          </p:nvPr>
        </p:nvSpPr>
        <p:spPr/>
        <p:txBody>
          <a:bodyPr/>
          <a:lstStyle/>
          <a:p>
            <a:fld id="{B1C85DE2-DF2C-4524-8860-E84565B958F0}" type="slidenum">
              <a:rPr lang="en-US" smtClean="0"/>
              <a:t>‹#›</a:t>
            </a:fld>
            <a:endParaRPr lang="en-US"/>
          </a:p>
        </p:txBody>
      </p:sp>
    </p:spTree>
    <p:extLst>
      <p:ext uri="{BB962C8B-B14F-4D97-AF65-F5344CB8AC3E}">
        <p14:creationId xmlns:p14="http://schemas.microsoft.com/office/powerpoint/2010/main" val="168214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5" name="Picture 4" descr="A white surface with small specks&#10;&#10;Description automatically generated with low confidence">
            <a:extLst>
              <a:ext uri="{FF2B5EF4-FFF2-40B4-BE49-F238E27FC236}">
                <a16:creationId xmlns:a16="http://schemas.microsoft.com/office/drawing/2014/main" id="{B36AE43F-84A4-0017-FCB1-D763D2C785D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F0F005-8220-5225-1B9B-A10C6D4B88FD}"/>
              </a:ext>
            </a:extLst>
          </p:cNvPr>
          <p:cNvSpPr>
            <a:spLocks noGrp="1"/>
          </p:cNvSpPr>
          <p:nvPr>
            <p:ph type="title"/>
          </p:nvPr>
        </p:nvSpPr>
        <p:spPr/>
        <p:txBody>
          <a:bodyPr/>
          <a:lstStyle/>
          <a:p>
            <a:r>
              <a:rPr lang="en-US"/>
              <a:t>Click to edit Master title style</a:t>
            </a:r>
          </a:p>
        </p:txBody>
      </p:sp>
      <p:pic>
        <p:nvPicPr>
          <p:cNvPr id="3" name="Graphic 2">
            <a:extLst>
              <a:ext uri="{FF2B5EF4-FFF2-40B4-BE49-F238E27FC236}">
                <a16:creationId xmlns:a16="http://schemas.microsoft.com/office/drawing/2014/main" id="{FC072A39-C0C5-E57D-BFC8-690F304389C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220" t="27368" r="15715" b="34891"/>
          <a:stretch/>
        </p:blipFill>
        <p:spPr>
          <a:xfrm>
            <a:off x="838201" y="6019655"/>
            <a:ext cx="1999268" cy="701819"/>
          </a:xfrm>
          <a:prstGeom prst="rect">
            <a:avLst/>
          </a:prstGeom>
        </p:spPr>
      </p:pic>
      <p:sp>
        <p:nvSpPr>
          <p:cNvPr id="4" name="Slide Number Placeholder 3">
            <a:extLst>
              <a:ext uri="{FF2B5EF4-FFF2-40B4-BE49-F238E27FC236}">
                <a16:creationId xmlns:a16="http://schemas.microsoft.com/office/drawing/2014/main" id="{A97FF85F-98F7-A7FA-8340-CEFA7D2E893F}"/>
              </a:ext>
            </a:extLst>
          </p:cNvPr>
          <p:cNvSpPr>
            <a:spLocks noGrp="1"/>
          </p:cNvSpPr>
          <p:nvPr>
            <p:ph type="sldNum" sz="quarter" idx="10"/>
          </p:nvPr>
        </p:nvSpPr>
        <p:spPr/>
        <p:txBody>
          <a:bodyPr/>
          <a:lstStyle/>
          <a:p>
            <a:fld id="{B1C85DE2-DF2C-4524-8860-E84565B958F0}" type="slidenum">
              <a:rPr lang="en-US" smtClean="0"/>
              <a:t>‹#›</a:t>
            </a:fld>
            <a:endParaRPr lang="en-US"/>
          </a:p>
        </p:txBody>
      </p:sp>
    </p:spTree>
    <p:extLst>
      <p:ext uri="{BB962C8B-B14F-4D97-AF65-F5344CB8AC3E}">
        <p14:creationId xmlns:p14="http://schemas.microsoft.com/office/powerpoint/2010/main" val="367317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16D08-F8C7-989D-7223-58C16C33C77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890119-6054-D6ED-6BAB-8561309525A7}"/>
              </a:ext>
            </a:extLst>
          </p:cNvPr>
          <p:cNvSpPr>
            <a:spLocks noGrp="1"/>
          </p:cNvSpPr>
          <p:nvPr>
            <p:ph type="sldNum" sz="quarter" idx="10"/>
          </p:nvPr>
        </p:nvSpPr>
        <p:spPr/>
        <p:txBody>
          <a:bodyPr/>
          <a:lstStyle/>
          <a:p>
            <a:fld id="{B1C85DE2-DF2C-4524-8860-E84565B958F0}" type="slidenum">
              <a:rPr lang="en-US" smtClean="0"/>
              <a:t>‹#›</a:t>
            </a:fld>
            <a:endParaRPr lang="en-US"/>
          </a:p>
        </p:txBody>
      </p:sp>
    </p:spTree>
    <p:extLst>
      <p:ext uri="{BB962C8B-B14F-4D97-AF65-F5344CB8AC3E}">
        <p14:creationId xmlns:p14="http://schemas.microsoft.com/office/powerpoint/2010/main" val="244781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5" name="Picture 4">
            <a:extLst>
              <a:ext uri="{FF2B5EF4-FFF2-40B4-BE49-F238E27FC236}">
                <a16:creationId xmlns:a16="http://schemas.microsoft.com/office/drawing/2014/main" id="{B36AE43F-84A4-0017-FCB1-D763D2C785DB}"/>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09E725-6BE8-308F-41AA-BF95251BD452}"/>
              </a:ext>
            </a:extLst>
          </p:cNvPr>
          <p:cNvSpPr>
            <a:spLocks noGrp="1"/>
          </p:cNvSpPr>
          <p:nvPr>
            <p:ph type="title"/>
          </p:nvPr>
        </p:nvSpPr>
        <p:spPr>
          <a:xfrm>
            <a:off x="838200" y="365125"/>
            <a:ext cx="9041091" cy="1325563"/>
          </a:xfrm>
        </p:spPr>
        <p:txBody>
          <a:bodyPr/>
          <a:lstStyle>
            <a:lvl1pPr>
              <a:defRPr>
                <a:solidFill>
                  <a:schemeClr val="bg1"/>
                </a:solidFill>
              </a:defRPr>
            </a:lvl1pPr>
          </a:lstStyle>
          <a:p>
            <a:r>
              <a:rPr lang="en-US" dirty="0"/>
              <a:t>Click to edit Master title style</a:t>
            </a:r>
          </a:p>
        </p:txBody>
      </p:sp>
      <p:pic>
        <p:nvPicPr>
          <p:cNvPr id="10" name="Graphic 9">
            <a:extLst>
              <a:ext uri="{FF2B5EF4-FFF2-40B4-BE49-F238E27FC236}">
                <a16:creationId xmlns:a16="http://schemas.microsoft.com/office/drawing/2014/main" id="{D0A24856-C58B-C45D-89A6-A5DD8956AA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582" r="22155"/>
          <a:stretch/>
        </p:blipFill>
        <p:spPr>
          <a:xfrm>
            <a:off x="10162094" y="365125"/>
            <a:ext cx="1191705" cy="1335321"/>
          </a:xfrm>
          <a:prstGeom prst="rect">
            <a:avLst/>
          </a:prstGeom>
        </p:spPr>
      </p:pic>
      <p:sp>
        <p:nvSpPr>
          <p:cNvPr id="3" name="Slide Number Placeholder 2">
            <a:extLst>
              <a:ext uri="{FF2B5EF4-FFF2-40B4-BE49-F238E27FC236}">
                <a16:creationId xmlns:a16="http://schemas.microsoft.com/office/drawing/2014/main" id="{688F44E5-EC3B-593B-3715-0AB395E3B3A5}"/>
              </a:ext>
            </a:extLst>
          </p:cNvPr>
          <p:cNvSpPr>
            <a:spLocks noGrp="1"/>
          </p:cNvSpPr>
          <p:nvPr>
            <p:ph type="sldNum" sz="quarter" idx="10"/>
          </p:nvPr>
        </p:nvSpPr>
        <p:spPr/>
        <p:txBody>
          <a:bodyPr/>
          <a:lstStyle>
            <a:lvl1pPr>
              <a:defRPr>
                <a:solidFill>
                  <a:schemeClr val="bg1"/>
                </a:solidFill>
              </a:defRPr>
            </a:lvl1pPr>
          </a:lstStyle>
          <a:p>
            <a:fld id="{B1C85DE2-DF2C-4524-8860-E84565B958F0}" type="slidenum">
              <a:rPr lang="en-US" smtClean="0"/>
              <a:pPr/>
              <a:t>‹#›</a:t>
            </a:fld>
            <a:endParaRPr lang="en-US"/>
          </a:p>
        </p:txBody>
      </p:sp>
    </p:spTree>
    <p:extLst>
      <p:ext uri="{BB962C8B-B14F-4D97-AF65-F5344CB8AC3E}">
        <p14:creationId xmlns:p14="http://schemas.microsoft.com/office/powerpoint/2010/main" val="32428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reserve="1" userDrawn="1">
  <p:cSld name="3_Title Slide">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pic>
        <p:nvPicPr>
          <p:cNvPr id="5" name="Picture 4">
            <a:extLst>
              <a:ext uri="{FF2B5EF4-FFF2-40B4-BE49-F238E27FC236}">
                <a16:creationId xmlns:a16="http://schemas.microsoft.com/office/drawing/2014/main" id="{B36AE43F-84A4-0017-FCB1-D763D2C785DB}"/>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61D691-3075-8CA4-677C-3C57BFD081E5}"/>
              </a:ext>
            </a:extLst>
          </p:cNvPr>
          <p:cNvSpPr>
            <a:spLocks noGrp="1"/>
          </p:cNvSpPr>
          <p:nvPr>
            <p:ph type="title"/>
          </p:nvPr>
        </p:nvSpPr>
        <p:spPr>
          <a:xfrm>
            <a:off x="838200" y="365125"/>
            <a:ext cx="9116505" cy="1325563"/>
          </a:xfrm>
        </p:spPr>
        <p:txBody>
          <a:bodyPr/>
          <a:lstStyle>
            <a:lvl1pPr>
              <a:defRPr>
                <a:solidFill>
                  <a:schemeClr val="bg1"/>
                </a:solidFill>
              </a:defRPr>
            </a:lvl1pPr>
          </a:lstStyle>
          <a:p>
            <a:r>
              <a:rPr lang="en-US" dirty="0"/>
              <a:t>Click to edit Master title style</a:t>
            </a:r>
          </a:p>
        </p:txBody>
      </p:sp>
      <p:pic>
        <p:nvPicPr>
          <p:cNvPr id="3" name="Graphic 2">
            <a:extLst>
              <a:ext uri="{FF2B5EF4-FFF2-40B4-BE49-F238E27FC236}">
                <a16:creationId xmlns:a16="http://schemas.microsoft.com/office/drawing/2014/main" id="{E66D3019-C555-5BEB-97A2-1A216705271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582" r="22155"/>
          <a:stretch/>
        </p:blipFill>
        <p:spPr>
          <a:xfrm>
            <a:off x="10162094" y="365125"/>
            <a:ext cx="1191705" cy="1335321"/>
          </a:xfrm>
          <a:prstGeom prst="rect">
            <a:avLst/>
          </a:prstGeom>
        </p:spPr>
      </p:pic>
      <p:sp>
        <p:nvSpPr>
          <p:cNvPr id="4" name="Slide Number Placeholder 3">
            <a:extLst>
              <a:ext uri="{FF2B5EF4-FFF2-40B4-BE49-F238E27FC236}">
                <a16:creationId xmlns:a16="http://schemas.microsoft.com/office/drawing/2014/main" id="{48A694AF-DBE9-DF9D-5DA0-B8E819CA8B2B}"/>
              </a:ext>
            </a:extLst>
          </p:cNvPr>
          <p:cNvSpPr>
            <a:spLocks noGrp="1"/>
          </p:cNvSpPr>
          <p:nvPr>
            <p:ph type="sldNum" sz="quarter" idx="10"/>
          </p:nvPr>
        </p:nvSpPr>
        <p:spPr/>
        <p:txBody>
          <a:bodyPr/>
          <a:lstStyle>
            <a:lvl1pPr>
              <a:defRPr>
                <a:solidFill>
                  <a:schemeClr val="bg1"/>
                </a:solidFill>
              </a:defRPr>
            </a:lvl1pPr>
          </a:lstStyle>
          <a:p>
            <a:fld id="{B1C85DE2-DF2C-4524-8860-E84565B958F0}" type="slidenum">
              <a:rPr lang="en-US" smtClean="0"/>
              <a:pPr/>
              <a:t>‹#›</a:t>
            </a:fld>
            <a:endParaRPr lang="en-US"/>
          </a:p>
        </p:txBody>
      </p:sp>
    </p:spTree>
    <p:extLst>
      <p:ext uri="{BB962C8B-B14F-4D97-AF65-F5344CB8AC3E}">
        <p14:creationId xmlns:p14="http://schemas.microsoft.com/office/powerpoint/2010/main" val="109329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white surface with small specks&#10;&#10;Description automatically generated with low confidence">
            <a:extLst>
              <a:ext uri="{FF2B5EF4-FFF2-40B4-BE49-F238E27FC236}">
                <a16:creationId xmlns:a16="http://schemas.microsoft.com/office/drawing/2014/main" id="{7876D9EB-98DB-692B-B3AF-816AE933C84F}"/>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7D366F1-98CD-3E5B-4923-90B83A7F5A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85DE2-DF2C-4524-8860-E84565B958F0}" type="slidenum">
              <a:rPr lang="en-US" smtClean="0"/>
              <a:t>‹#›</a:t>
            </a:fld>
            <a:endParaRPr lang="en-US"/>
          </a:p>
        </p:txBody>
      </p:sp>
      <p:sp>
        <p:nvSpPr>
          <p:cNvPr id="4" name="Title Placeholder 3">
            <a:extLst>
              <a:ext uri="{FF2B5EF4-FFF2-40B4-BE49-F238E27FC236}">
                <a16:creationId xmlns:a16="http://schemas.microsoft.com/office/drawing/2014/main" id="{F381AAF2-A30D-7F50-0591-50E23EE0B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12">
            <a:extLst>
              <a:ext uri="{FF2B5EF4-FFF2-40B4-BE49-F238E27FC236}">
                <a16:creationId xmlns:a16="http://schemas.microsoft.com/office/drawing/2014/main" id="{3C1B562C-9E66-37C1-8533-883082B06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4"/>
            <a:r>
              <a:rPr lang="en-US" dirty="0"/>
              <a:t>Third level</a:t>
            </a:r>
          </a:p>
          <a:p>
            <a:pPr lvl="5"/>
            <a:r>
              <a:rPr lang="en-US" dirty="0"/>
              <a:t>Fourth level</a:t>
            </a:r>
          </a:p>
          <a:p>
            <a:pPr lvl="7"/>
            <a:r>
              <a:rPr lang="en-US" dirty="0"/>
              <a:t>Fifth level</a:t>
            </a:r>
          </a:p>
        </p:txBody>
      </p:sp>
    </p:spTree>
    <p:extLst>
      <p:ext uri="{BB962C8B-B14F-4D97-AF65-F5344CB8AC3E}">
        <p14:creationId xmlns:p14="http://schemas.microsoft.com/office/powerpoint/2010/main" val="1315715853"/>
      </p:ext>
    </p:extLst>
  </p:cSld>
  <p:clrMap bg1="lt1" tx1="dk1" bg2="dk2" tx2="lt2" accent1="accent1" accent2="accent2" accent3="accent3" accent4="accent4" accent5="accent5" accent6="accent6" hlink="hlink" folHlink="folHlink"/>
  <p:sldLayoutIdLst>
    <p:sldLayoutId id="2147483693" r:id="rId1"/>
    <p:sldLayoutId id="2147483686" r:id="rId2"/>
    <p:sldLayoutId id="2147483695" r:id="rId3"/>
    <p:sldLayoutId id="2147483687" r:id="rId4"/>
    <p:sldLayoutId id="2147483696" r:id="rId5"/>
    <p:sldLayoutId id="2147483699" r:id="rId6"/>
    <p:sldLayoutId id="2147483707" r:id="rId7"/>
    <p:sldLayoutId id="2147483700" r:id="rId8"/>
    <p:sldLayoutId id="2147483697" r:id="rId9"/>
    <p:sldLayoutId id="2147483698" r:id="rId10"/>
    <p:sldLayoutId id="2147483703" r:id="rId11"/>
    <p:sldLayoutId id="2147483704" r:id="rId12"/>
    <p:sldLayoutId id="2147483706" r:id="rId13"/>
    <p:sldLayoutId id="2147483705" r:id="rId14"/>
    <p:sldLayoutId id="2147483729" r:id="rId15"/>
    <p:sldLayoutId id="2147483730" r:id="rId16"/>
    <p:sldLayoutId id="2147483731" r:id="rId1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chemeClr val="bg2"/>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mn-lt"/>
          <a:ea typeface="Arial"/>
          <a:cs typeface="Arial"/>
          <a:sym typeface="Arial"/>
        </a:defRPr>
      </a:lvl1pPr>
      <a:lvl2pPr marL="342900" marR="0" lvl="1" indent="-342900"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mn-lt"/>
          <a:ea typeface="Arial"/>
          <a:cs typeface="Arial"/>
          <a:sym typeface="Arial"/>
        </a:defRPr>
      </a:lvl2pPr>
      <a:lvl3pPr marL="694944" marR="0" lvl="2" indent="-347472" algn="l" rtl="0" eaLnBrk="1" hangingPunct="1">
        <a:lnSpc>
          <a:spcPct val="100000"/>
        </a:lnSpc>
        <a:spcBef>
          <a:spcPts val="0"/>
        </a:spcBef>
        <a:spcAft>
          <a:spcPts val="0"/>
        </a:spcAft>
        <a:buClr>
          <a:srgbClr val="000000"/>
        </a:buClr>
        <a:buFontTx/>
        <a:buChar char="—"/>
        <a:defRPr sz="2400" b="0" i="0" u="none" strike="noStrike" cap="none">
          <a:solidFill>
            <a:srgbClr val="000000"/>
          </a:solidFill>
          <a:latin typeface="+mn-lt"/>
          <a:ea typeface="Arial"/>
          <a:cs typeface="Arial"/>
          <a:sym typeface="Arial"/>
        </a:defRPr>
      </a:lvl3pPr>
      <a:lvl4pPr marL="694944" marR="0" lvl="3" indent="-347472" algn="l" rtl="0" eaLnBrk="1" hangingPunct="1">
        <a:lnSpc>
          <a:spcPct val="100000"/>
        </a:lnSpc>
        <a:spcBef>
          <a:spcPts val="0"/>
        </a:spcBef>
        <a:spcAft>
          <a:spcPts val="0"/>
        </a:spcAft>
        <a:buClr>
          <a:srgbClr val="000000"/>
        </a:buClr>
        <a:buFontTx/>
        <a:buChar char="—"/>
        <a:defRPr sz="2400" b="0" i="0" u="none" strike="noStrike" cap="none">
          <a:solidFill>
            <a:srgbClr val="000000"/>
          </a:solidFill>
          <a:latin typeface="+mn-lt"/>
          <a:ea typeface="Arial"/>
          <a:cs typeface="Arial"/>
          <a:sym typeface="Arial"/>
        </a:defRPr>
      </a:lvl4pPr>
      <a:lvl5pPr marL="1042416" marR="0" lvl="4" indent="-347472"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mn-lt"/>
          <a:ea typeface="Arial"/>
          <a:cs typeface="Arial"/>
          <a:sym typeface="Arial"/>
        </a:defRPr>
      </a:lvl5pPr>
      <a:lvl6pPr marL="1389888" marR="0" lvl="5" indent="-347472" algn="l" rtl="0" eaLnBrk="1" hangingPunct="1">
        <a:lnSpc>
          <a:spcPct val="100000"/>
        </a:lnSpc>
        <a:spcBef>
          <a:spcPts val="0"/>
        </a:spcBef>
        <a:spcAft>
          <a:spcPts val="0"/>
        </a:spcAft>
        <a:buClr>
          <a:srgbClr val="000000"/>
        </a:buClr>
        <a:buFont typeface="Poppins" panose="00000500000000000000" pitchFamily="2" charset="0"/>
        <a:buChar char="—"/>
        <a:defRPr sz="2400" b="0" i="0" u="none" strike="noStrike" cap="none">
          <a:solidFill>
            <a:srgbClr val="000000"/>
          </a:solidFill>
          <a:latin typeface="+mn-lt"/>
          <a:ea typeface="Arial"/>
          <a:cs typeface="Arial"/>
          <a:sym typeface="Arial"/>
        </a:defRPr>
      </a:lvl6pPr>
      <a:lvl7pPr marL="1389888" marR="0" lvl="6" indent="-347472" algn="l" rtl="0" eaLnBrk="1" hangingPunct="1">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Arial"/>
          <a:ea typeface="Arial"/>
          <a:cs typeface="Arial"/>
          <a:sym typeface="Arial"/>
        </a:defRPr>
      </a:lvl7pPr>
      <a:lvl8pPr marL="1737360" marR="0" lvl="7" indent="-347472" algn="l" rtl="0" eaLnBrk="1" hangingPunct="1">
        <a:lnSpc>
          <a:spcPct val="100000"/>
        </a:lnSpc>
        <a:spcBef>
          <a:spcPts val="0"/>
        </a:spcBef>
        <a:spcAft>
          <a:spcPts val="0"/>
        </a:spcAft>
        <a:buClr>
          <a:srgbClr val="000000"/>
        </a:buClr>
        <a:buFont typeface="Arial" panose="020B0604020202020204" pitchFamily="34" charset="0"/>
        <a:buChar char="•"/>
        <a:defRPr sz="2400" b="0" i="0" u="none" strike="noStrike" cap="none">
          <a:solidFill>
            <a:srgbClr val="000000"/>
          </a:solidFill>
          <a:latin typeface="+mn-lt"/>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E3A86C-5AF5-D3FA-A135-926E9502F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52211-2C1D-4786-B8E0-8134F4B7F43C}" type="slidenum">
              <a:rPr lang="en-US" smtClean="0"/>
              <a:t>‹#›</a:t>
            </a:fld>
            <a:endParaRPr lang="en-US"/>
          </a:p>
        </p:txBody>
      </p:sp>
    </p:spTree>
    <p:extLst>
      <p:ext uri="{BB962C8B-B14F-4D97-AF65-F5344CB8AC3E}">
        <p14:creationId xmlns:p14="http://schemas.microsoft.com/office/powerpoint/2010/main" val="266988383"/>
      </p:ext>
    </p:extLst>
  </p:cSld>
  <p:clrMap bg1="lt1" tx1="dk1" bg2="dk2" tx2="lt2" accent1="accent1" accent2="accent2" accent3="accent3" accent4="accent4" accent5="accent5" accent6="accent6" hlink="hlink" folHlink="folHlink"/>
  <p:sldLayoutIdLst>
    <p:sldLayoutId id="2147483702" r:id="rId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1.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hyperlink" Target="https://calendly.com/alex-goodagriculture" TargetMode="External"/><Relationship Id="rId2" Type="http://schemas.openxmlformats.org/officeDocument/2006/relationships/hyperlink" Target="mailto:alex@goodagriculture.com" TargetMode="External"/><Relationship Id="rId1" Type="http://schemas.openxmlformats.org/officeDocument/2006/relationships/slideLayout" Target="../slideLayouts/slideLayout6.xml"/><Relationship Id="rId4" Type="http://schemas.openxmlformats.org/officeDocument/2006/relationships/hyperlink" Target="https://goodagriculture.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 Id="rId9" Type="http://schemas.openxmlformats.org/officeDocument/2006/relationships/image" Target="../media/image89.jpe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5.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9;p2">
            <a:extLst>
              <a:ext uri="{FF2B5EF4-FFF2-40B4-BE49-F238E27FC236}">
                <a16:creationId xmlns:a16="http://schemas.microsoft.com/office/drawing/2014/main" id="{22B4B426-B301-72DE-B860-AE1C597D5C30}"/>
              </a:ext>
            </a:extLst>
          </p:cNvPr>
          <p:cNvSpPr txBox="1"/>
          <p:nvPr/>
        </p:nvSpPr>
        <p:spPr>
          <a:xfrm>
            <a:off x="352602" y="2547878"/>
            <a:ext cx="4930597" cy="230828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bg2"/>
                </a:solidFill>
                <a:effectLst/>
                <a:latin typeface="Poppins" panose="00000500000000000000" pitchFamily="2" charset="0"/>
              </a:rPr>
              <a:t>Good Agriculture is a farm business management platform so small-and-midsize farmers can do more of what they do best: </a:t>
            </a:r>
            <a:r>
              <a:rPr lang="en-US" sz="2400" b="1" i="0" dirty="0">
                <a:solidFill>
                  <a:schemeClr val="bg2"/>
                </a:solidFill>
                <a:effectLst/>
                <a:latin typeface="Poppins" panose="00000500000000000000" pitchFamily="2" charset="0"/>
              </a:rPr>
              <a:t>focus on the farm operations.</a:t>
            </a:r>
            <a:endParaRPr kumimoji="0" lang="en-US" sz="2400" b="1" i="0" u="none" strike="noStrike" kern="0" cap="none" spc="0" normalizeH="0" baseline="0" noProof="0" dirty="0">
              <a:ln>
                <a:noFill/>
              </a:ln>
              <a:solidFill>
                <a:schemeClr val="bg2"/>
              </a:solidFill>
              <a:effectLst/>
              <a:uLnTx/>
              <a:uFillTx/>
              <a:latin typeface="Roboto Slab Medium"/>
              <a:ea typeface="Roboto Slab Medium"/>
              <a:cs typeface="Roboto Slab Medium"/>
              <a:sym typeface="Roboto Slab Medium"/>
            </a:endParaRPr>
          </a:p>
        </p:txBody>
      </p:sp>
    </p:spTree>
    <p:extLst>
      <p:ext uri="{BB962C8B-B14F-4D97-AF65-F5344CB8AC3E}">
        <p14:creationId xmlns:p14="http://schemas.microsoft.com/office/powerpoint/2010/main" val="3394699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D4CB8-2F06-E739-1123-9D14CB6D527A}"/>
              </a:ext>
            </a:extLst>
          </p:cNvPr>
          <p:cNvSpPr>
            <a:spLocks noGrp="1"/>
          </p:cNvSpPr>
          <p:nvPr>
            <p:ph type="title"/>
          </p:nvPr>
        </p:nvSpPr>
        <p:spPr/>
        <p:txBody>
          <a:bodyPr/>
          <a:lstStyle/>
          <a:p>
            <a:r>
              <a:rPr lang="en-US" dirty="0"/>
              <a:t>How we reach $100M in revenue by 2030</a:t>
            </a:r>
          </a:p>
        </p:txBody>
      </p:sp>
      <p:sp>
        <p:nvSpPr>
          <p:cNvPr id="4" name="Slide Number Placeholder 3">
            <a:extLst>
              <a:ext uri="{FF2B5EF4-FFF2-40B4-BE49-F238E27FC236}">
                <a16:creationId xmlns:a16="http://schemas.microsoft.com/office/drawing/2014/main" id="{9F0C8936-99F8-2FA3-F67D-CBDA463E17F9}"/>
              </a:ext>
            </a:extLst>
          </p:cNvPr>
          <p:cNvSpPr>
            <a:spLocks noGrp="1"/>
          </p:cNvSpPr>
          <p:nvPr>
            <p:ph type="sldNum" sz="quarter" idx="10"/>
          </p:nvPr>
        </p:nvSpPr>
        <p:spPr/>
        <p:txBody>
          <a:bodyPr/>
          <a:lstStyle/>
          <a:p>
            <a:fld id="{96962B93-A45C-4A1D-A00E-C0C3300A887F}" type="slidenum">
              <a:rPr lang="en-US" smtClean="0"/>
              <a:t>10</a:t>
            </a:fld>
            <a:endParaRPr lang="en-US" dirty="0"/>
          </a:p>
        </p:txBody>
      </p:sp>
      <p:graphicFrame>
        <p:nvGraphicFramePr>
          <p:cNvPr id="7" name="Chart 6">
            <a:extLst>
              <a:ext uri="{FF2B5EF4-FFF2-40B4-BE49-F238E27FC236}">
                <a16:creationId xmlns:a16="http://schemas.microsoft.com/office/drawing/2014/main" id="{9F24F825-098B-4BA7-090D-98C8E96E057B}"/>
              </a:ext>
            </a:extLst>
          </p:cNvPr>
          <p:cNvGraphicFramePr/>
          <p:nvPr>
            <p:extLst>
              <p:ext uri="{D42A27DB-BD31-4B8C-83A1-F6EECF244321}">
                <p14:modId xmlns:p14="http://schemas.microsoft.com/office/powerpoint/2010/main" val="3159844814"/>
              </p:ext>
            </p:extLst>
          </p:nvPr>
        </p:nvGraphicFramePr>
        <p:xfrm>
          <a:off x="838200" y="1358353"/>
          <a:ext cx="8128000" cy="473031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1E3C478-4611-5F9F-8BF4-80D3C4342FC9}"/>
              </a:ext>
            </a:extLst>
          </p:cNvPr>
          <p:cNvSpPr txBox="1"/>
          <p:nvPr/>
        </p:nvSpPr>
        <p:spPr>
          <a:xfrm>
            <a:off x="1076524" y="4476654"/>
            <a:ext cx="1150985" cy="338554"/>
          </a:xfrm>
          <a:prstGeom prst="rect">
            <a:avLst/>
          </a:prstGeom>
          <a:noFill/>
        </p:spPr>
        <p:txBody>
          <a:bodyPr wrap="square" rtlCol="0">
            <a:spAutoFit/>
          </a:bodyPr>
          <a:lstStyle/>
          <a:p>
            <a:pPr algn="ctr"/>
            <a:r>
              <a:rPr lang="en-US" sz="1600" dirty="0"/>
              <a:t>$350k</a:t>
            </a:r>
          </a:p>
        </p:txBody>
      </p:sp>
      <p:sp>
        <p:nvSpPr>
          <p:cNvPr id="9" name="TextBox 8">
            <a:extLst>
              <a:ext uri="{FF2B5EF4-FFF2-40B4-BE49-F238E27FC236}">
                <a16:creationId xmlns:a16="http://schemas.microsoft.com/office/drawing/2014/main" id="{4E69E44D-0763-79B0-B3DF-4BE66F975543}"/>
              </a:ext>
            </a:extLst>
          </p:cNvPr>
          <p:cNvSpPr txBox="1"/>
          <p:nvPr/>
        </p:nvSpPr>
        <p:spPr>
          <a:xfrm>
            <a:off x="2362780" y="4418742"/>
            <a:ext cx="1150985" cy="338554"/>
          </a:xfrm>
          <a:prstGeom prst="rect">
            <a:avLst/>
          </a:prstGeom>
          <a:noFill/>
        </p:spPr>
        <p:txBody>
          <a:bodyPr wrap="square" rtlCol="0">
            <a:spAutoFit/>
          </a:bodyPr>
          <a:lstStyle/>
          <a:p>
            <a:pPr algn="ctr"/>
            <a:r>
              <a:rPr lang="en-US" sz="1600" dirty="0"/>
              <a:t>$1M</a:t>
            </a:r>
          </a:p>
        </p:txBody>
      </p:sp>
      <p:sp>
        <p:nvSpPr>
          <p:cNvPr id="10" name="TextBox 9">
            <a:extLst>
              <a:ext uri="{FF2B5EF4-FFF2-40B4-BE49-F238E27FC236}">
                <a16:creationId xmlns:a16="http://schemas.microsoft.com/office/drawing/2014/main" id="{FF96B37C-7089-8D75-858B-2418DC117E49}"/>
              </a:ext>
            </a:extLst>
          </p:cNvPr>
          <p:cNvSpPr txBox="1"/>
          <p:nvPr/>
        </p:nvSpPr>
        <p:spPr>
          <a:xfrm>
            <a:off x="3649036" y="4307377"/>
            <a:ext cx="1150985" cy="338554"/>
          </a:xfrm>
          <a:prstGeom prst="rect">
            <a:avLst/>
          </a:prstGeom>
          <a:noFill/>
        </p:spPr>
        <p:txBody>
          <a:bodyPr wrap="square" rtlCol="0">
            <a:spAutoFit/>
          </a:bodyPr>
          <a:lstStyle/>
          <a:p>
            <a:pPr algn="ctr"/>
            <a:r>
              <a:rPr lang="en-US" sz="1600" dirty="0"/>
              <a:t>$4M</a:t>
            </a:r>
          </a:p>
        </p:txBody>
      </p:sp>
      <p:sp>
        <p:nvSpPr>
          <p:cNvPr id="11" name="TextBox 10">
            <a:extLst>
              <a:ext uri="{FF2B5EF4-FFF2-40B4-BE49-F238E27FC236}">
                <a16:creationId xmlns:a16="http://schemas.microsoft.com/office/drawing/2014/main" id="{BD68AEEF-66A1-31C3-178B-52B0BC871CA2}"/>
              </a:ext>
            </a:extLst>
          </p:cNvPr>
          <p:cNvSpPr txBox="1"/>
          <p:nvPr/>
        </p:nvSpPr>
        <p:spPr>
          <a:xfrm>
            <a:off x="4945015" y="3968823"/>
            <a:ext cx="1150985" cy="338554"/>
          </a:xfrm>
          <a:prstGeom prst="rect">
            <a:avLst/>
          </a:prstGeom>
          <a:noFill/>
        </p:spPr>
        <p:txBody>
          <a:bodyPr wrap="square" rtlCol="0">
            <a:spAutoFit/>
          </a:bodyPr>
          <a:lstStyle/>
          <a:p>
            <a:pPr algn="ctr"/>
            <a:r>
              <a:rPr lang="en-US" sz="1600" dirty="0"/>
              <a:t>$18M</a:t>
            </a:r>
          </a:p>
        </p:txBody>
      </p:sp>
      <p:sp>
        <p:nvSpPr>
          <p:cNvPr id="12" name="TextBox 11">
            <a:extLst>
              <a:ext uri="{FF2B5EF4-FFF2-40B4-BE49-F238E27FC236}">
                <a16:creationId xmlns:a16="http://schemas.microsoft.com/office/drawing/2014/main" id="{3335BB18-F666-E2E9-6C5C-B08330BAB976}"/>
              </a:ext>
            </a:extLst>
          </p:cNvPr>
          <p:cNvSpPr txBox="1"/>
          <p:nvPr/>
        </p:nvSpPr>
        <p:spPr>
          <a:xfrm>
            <a:off x="6304423" y="3218688"/>
            <a:ext cx="1150985" cy="338554"/>
          </a:xfrm>
          <a:prstGeom prst="rect">
            <a:avLst/>
          </a:prstGeom>
          <a:noFill/>
        </p:spPr>
        <p:txBody>
          <a:bodyPr wrap="square" rtlCol="0">
            <a:spAutoFit/>
          </a:bodyPr>
          <a:lstStyle/>
          <a:p>
            <a:pPr algn="ctr"/>
            <a:r>
              <a:rPr lang="en-US" sz="1600" dirty="0"/>
              <a:t>$45M</a:t>
            </a:r>
          </a:p>
        </p:txBody>
      </p:sp>
      <p:sp>
        <p:nvSpPr>
          <p:cNvPr id="13" name="TextBox 12">
            <a:extLst>
              <a:ext uri="{FF2B5EF4-FFF2-40B4-BE49-F238E27FC236}">
                <a16:creationId xmlns:a16="http://schemas.microsoft.com/office/drawing/2014/main" id="{47C20362-9AA7-1C87-0933-533DABAE1905}"/>
              </a:ext>
            </a:extLst>
          </p:cNvPr>
          <p:cNvSpPr txBox="1"/>
          <p:nvPr/>
        </p:nvSpPr>
        <p:spPr>
          <a:xfrm>
            <a:off x="7572391" y="1514856"/>
            <a:ext cx="1150985" cy="338554"/>
          </a:xfrm>
          <a:prstGeom prst="rect">
            <a:avLst/>
          </a:prstGeom>
          <a:noFill/>
        </p:spPr>
        <p:txBody>
          <a:bodyPr wrap="square" rtlCol="0">
            <a:spAutoFit/>
          </a:bodyPr>
          <a:lstStyle/>
          <a:p>
            <a:pPr algn="ctr"/>
            <a:r>
              <a:rPr lang="en-US" sz="1600" dirty="0"/>
              <a:t>$113M</a:t>
            </a:r>
          </a:p>
        </p:txBody>
      </p:sp>
      <p:sp>
        <p:nvSpPr>
          <p:cNvPr id="14" name="Content Placeholder 2">
            <a:extLst>
              <a:ext uri="{FF2B5EF4-FFF2-40B4-BE49-F238E27FC236}">
                <a16:creationId xmlns:a16="http://schemas.microsoft.com/office/drawing/2014/main" id="{00757D39-D57F-30E0-034A-81FE8B7FE1F0}"/>
              </a:ext>
            </a:extLst>
          </p:cNvPr>
          <p:cNvSpPr txBox="1">
            <a:spLocks/>
          </p:cNvSpPr>
          <p:nvPr/>
        </p:nvSpPr>
        <p:spPr>
          <a:xfrm>
            <a:off x="8832905" y="3251678"/>
            <a:ext cx="3136790" cy="1031751"/>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1600" b="1" dirty="0"/>
              <a:t>How we exceed $100M:</a:t>
            </a:r>
          </a:p>
          <a:p>
            <a:pPr>
              <a:spcBef>
                <a:spcPts val="0"/>
              </a:spcBef>
              <a:spcAft>
                <a:spcPts val="600"/>
              </a:spcAft>
            </a:pPr>
            <a:r>
              <a:rPr lang="en-US" sz="1600" dirty="0"/>
              <a:t>Scale existing funding &amp; financial management business to tens of thousands of farmers</a:t>
            </a:r>
          </a:p>
          <a:p>
            <a:pPr>
              <a:spcBef>
                <a:spcPts val="0"/>
              </a:spcBef>
              <a:spcAft>
                <a:spcPts val="600"/>
              </a:spcAft>
            </a:pPr>
            <a:r>
              <a:rPr lang="en-US" sz="1600" dirty="0"/>
              <a:t>Launch sellable MVP of operational analysis tool in 2025</a:t>
            </a:r>
          </a:p>
          <a:p>
            <a:pPr>
              <a:spcBef>
                <a:spcPts val="0"/>
              </a:spcBef>
              <a:spcAft>
                <a:spcPts val="600"/>
              </a:spcAft>
            </a:pPr>
            <a:r>
              <a:rPr lang="en-US" sz="1600" dirty="0"/>
              <a:t>Expand upon financial management to offer payroll &amp; bill pay in 2027</a:t>
            </a:r>
          </a:p>
          <a:p>
            <a:pPr>
              <a:spcBef>
                <a:spcPts val="0"/>
              </a:spcBef>
              <a:spcAft>
                <a:spcPts val="600"/>
              </a:spcAft>
            </a:pPr>
            <a:r>
              <a:rPr lang="en-US" sz="1600" dirty="0"/>
              <a:t>Use data to offer intelligent loan &amp; insurance product recommendations starting in 2027 – and collect referral fees</a:t>
            </a:r>
          </a:p>
        </p:txBody>
      </p:sp>
      <p:sp>
        <p:nvSpPr>
          <p:cNvPr id="15" name="Content Placeholder 2">
            <a:extLst>
              <a:ext uri="{FF2B5EF4-FFF2-40B4-BE49-F238E27FC236}">
                <a16:creationId xmlns:a16="http://schemas.microsoft.com/office/drawing/2014/main" id="{56C2DBF5-7A35-5335-8C15-6A743548B690}"/>
              </a:ext>
            </a:extLst>
          </p:cNvPr>
          <p:cNvSpPr txBox="1">
            <a:spLocks/>
          </p:cNvSpPr>
          <p:nvPr/>
        </p:nvSpPr>
        <p:spPr>
          <a:xfrm>
            <a:off x="3039641" y="5969447"/>
            <a:ext cx="6112718" cy="1031751"/>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600" i="1" dirty="0"/>
              <a:t>Detailed financial model available to share upon request</a:t>
            </a:r>
          </a:p>
        </p:txBody>
      </p:sp>
    </p:spTree>
    <p:extLst>
      <p:ext uri="{BB962C8B-B14F-4D97-AF65-F5344CB8AC3E}">
        <p14:creationId xmlns:p14="http://schemas.microsoft.com/office/powerpoint/2010/main" val="2506737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26CE71-E900-29E8-F4CF-1F5E9181A355}"/>
              </a:ext>
            </a:extLst>
          </p:cNvPr>
          <p:cNvSpPr>
            <a:spLocks noGrp="1"/>
          </p:cNvSpPr>
          <p:nvPr>
            <p:ph type="title"/>
          </p:nvPr>
        </p:nvSpPr>
        <p:spPr>
          <a:xfrm>
            <a:off x="6838517" y="365125"/>
            <a:ext cx="4710736" cy="1325563"/>
          </a:xfrm>
        </p:spPr>
        <p:txBody>
          <a:bodyPr>
            <a:noAutofit/>
          </a:bodyPr>
          <a:lstStyle/>
          <a:p>
            <a:r>
              <a:rPr lang="en-US" sz="2800" dirty="0">
                <a:latin typeface="Roboto Slab Black" pitchFamily="2" charset="0"/>
                <a:ea typeface="Roboto Slab Black" pitchFamily="2" charset="0"/>
                <a:cs typeface="Roboto Slab Black" pitchFamily="2" charset="0"/>
              </a:rPr>
              <a:t>… which are beneficial but time-consuming for farmers</a:t>
            </a:r>
            <a:endParaRPr lang="en-US" sz="2800" dirty="0"/>
          </a:p>
        </p:txBody>
      </p:sp>
      <p:pic>
        <p:nvPicPr>
          <p:cNvPr id="4" name="Picture 2" descr="USDA - Logos Download">
            <a:extLst>
              <a:ext uri="{FF2B5EF4-FFF2-40B4-BE49-F238E27FC236}">
                <a16:creationId xmlns:a16="http://schemas.microsoft.com/office/drawing/2014/main" id="{6885D2F2-AAD1-C91D-A79D-5B7E5A6E3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703" y="2196936"/>
            <a:ext cx="1361186" cy="9381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9F0CAA0-C600-6FDE-8131-076CC9D07857}"/>
              </a:ext>
            </a:extLst>
          </p:cNvPr>
          <p:cNvSpPr txBox="1">
            <a:spLocks/>
          </p:cNvSpPr>
          <p:nvPr/>
        </p:nvSpPr>
        <p:spPr>
          <a:xfrm>
            <a:off x="2585846" y="2196936"/>
            <a:ext cx="2842161" cy="93815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$23B</a:t>
            </a:r>
          </a:p>
        </p:txBody>
      </p:sp>
      <p:sp>
        <p:nvSpPr>
          <p:cNvPr id="6" name="Content Placeholder 2">
            <a:extLst>
              <a:ext uri="{FF2B5EF4-FFF2-40B4-BE49-F238E27FC236}">
                <a16:creationId xmlns:a16="http://schemas.microsoft.com/office/drawing/2014/main" id="{76FAC9C2-85BF-DA67-ACC5-A2D3A567D813}"/>
              </a:ext>
            </a:extLst>
          </p:cNvPr>
          <p:cNvSpPr txBox="1">
            <a:spLocks/>
          </p:cNvSpPr>
          <p:nvPr/>
        </p:nvSpPr>
        <p:spPr>
          <a:xfrm>
            <a:off x="2585846" y="3450607"/>
            <a:ext cx="2842161" cy="93815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$48B</a:t>
            </a:r>
            <a:endParaRPr lang="en-US" sz="3200" baseline="30000" dirty="0"/>
          </a:p>
        </p:txBody>
      </p:sp>
      <p:sp>
        <p:nvSpPr>
          <p:cNvPr id="8" name="Content Placeholder 2">
            <a:extLst>
              <a:ext uri="{FF2B5EF4-FFF2-40B4-BE49-F238E27FC236}">
                <a16:creationId xmlns:a16="http://schemas.microsoft.com/office/drawing/2014/main" id="{2600E368-1D92-3759-773A-174F46AD13B7}"/>
              </a:ext>
            </a:extLst>
          </p:cNvPr>
          <p:cNvSpPr txBox="1">
            <a:spLocks/>
          </p:cNvSpPr>
          <p:nvPr/>
        </p:nvSpPr>
        <p:spPr>
          <a:xfrm>
            <a:off x="642747" y="3450607"/>
            <a:ext cx="1943099" cy="938150"/>
          </a:xfrm>
          <a:prstGeom prst="rect">
            <a:avLst/>
          </a:prstGeom>
        </p:spPr>
        <p:txBody>
          <a:bodyPr vert="horz" lIns="91440" tIns="45720" rIns="91440" bIns="45720" rtlCol="0" anchor="b">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i="1" dirty="0"/>
              <a:t>Hundreds of investors</a:t>
            </a:r>
            <a:endParaRPr lang="en-US" sz="1200" i="1" baseline="30000" dirty="0"/>
          </a:p>
        </p:txBody>
      </p:sp>
      <p:sp>
        <p:nvSpPr>
          <p:cNvPr id="9" name="Content Placeholder 2">
            <a:extLst>
              <a:ext uri="{FF2B5EF4-FFF2-40B4-BE49-F238E27FC236}">
                <a16:creationId xmlns:a16="http://schemas.microsoft.com/office/drawing/2014/main" id="{98404DE6-52A2-A42F-7376-A7AE885DB0AA}"/>
              </a:ext>
            </a:extLst>
          </p:cNvPr>
          <p:cNvSpPr txBox="1">
            <a:spLocks/>
          </p:cNvSpPr>
          <p:nvPr/>
        </p:nvSpPr>
        <p:spPr>
          <a:xfrm>
            <a:off x="2585846" y="4704278"/>
            <a:ext cx="2842161" cy="93815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&gt;75M acres</a:t>
            </a:r>
            <a:endParaRPr lang="en-US" sz="3200" baseline="30000" dirty="0"/>
          </a:p>
        </p:txBody>
      </p:sp>
      <p:sp>
        <p:nvSpPr>
          <p:cNvPr id="10" name="Content Placeholder 2">
            <a:extLst>
              <a:ext uri="{FF2B5EF4-FFF2-40B4-BE49-F238E27FC236}">
                <a16:creationId xmlns:a16="http://schemas.microsoft.com/office/drawing/2014/main" id="{65B91035-A553-4C0B-598B-F0A406C681ED}"/>
              </a:ext>
            </a:extLst>
          </p:cNvPr>
          <p:cNvSpPr txBox="1">
            <a:spLocks/>
          </p:cNvSpPr>
          <p:nvPr/>
        </p:nvSpPr>
        <p:spPr>
          <a:xfrm>
            <a:off x="642747" y="4737955"/>
            <a:ext cx="1943099" cy="1061522"/>
          </a:xfrm>
          <a:prstGeom prst="rect">
            <a:avLst/>
          </a:prstGeom>
        </p:spPr>
        <p:txBody>
          <a:bodyPr vert="horz" lIns="91440" tIns="45720" rIns="91440" bIns="45720" rtlCol="0" anchor="b">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i="1" dirty="0"/>
              <a:t>Dozens of food brands and retailers</a:t>
            </a:r>
            <a:endParaRPr lang="en-US" sz="1200" i="1" baseline="30000" dirty="0"/>
          </a:p>
        </p:txBody>
      </p:sp>
      <p:pic>
        <p:nvPicPr>
          <p:cNvPr id="12" name="Graphic 11" descr="Burger and drink with solid fill">
            <a:extLst>
              <a:ext uri="{FF2B5EF4-FFF2-40B4-BE49-F238E27FC236}">
                <a16:creationId xmlns:a16="http://schemas.microsoft.com/office/drawing/2014/main" id="{1143A07C-2737-1A62-E696-35EB655FE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7097" y="4531467"/>
            <a:ext cx="914400" cy="914400"/>
          </a:xfrm>
          <a:prstGeom prst="rect">
            <a:avLst/>
          </a:prstGeom>
        </p:spPr>
      </p:pic>
      <p:pic>
        <p:nvPicPr>
          <p:cNvPr id="14" name="Graphic 13" descr="Piggy Bank with solid fill">
            <a:extLst>
              <a:ext uri="{FF2B5EF4-FFF2-40B4-BE49-F238E27FC236}">
                <a16:creationId xmlns:a16="http://schemas.microsoft.com/office/drawing/2014/main" id="{26B5888F-9E29-4F8D-19E9-9A245353FC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7097" y="3307897"/>
            <a:ext cx="914400" cy="914400"/>
          </a:xfrm>
          <a:prstGeom prst="rect">
            <a:avLst/>
          </a:prstGeom>
        </p:spPr>
      </p:pic>
      <p:sp>
        <p:nvSpPr>
          <p:cNvPr id="16" name="Title 2">
            <a:extLst>
              <a:ext uri="{FF2B5EF4-FFF2-40B4-BE49-F238E27FC236}">
                <a16:creationId xmlns:a16="http://schemas.microsoft.com/office/drawing/2014/main" id="{F19A964C-11BB-753C-7477-0E987C405146}"/>
              </a:ext>
            </a:extLst>
          </p:cNvPr>
          <p:cNvSpPr txBox="1">
            <a:spLocks/>
          </p:cNvSpPr>
          <p:nvPr/>
        </p:nvSpPr>
        <p:spPr>
          <a:xfrm>
            <a:off x="642747" y="365125"/>
            <a:ext cx="4785260" cy="1325563"/>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chemeClr val="bg2"/>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kern="0" dirty="0">
                <a:latin typeface="Roboto Slab Black" pitchFamily="2" charset="0"/>
                <a:ea typeface="Roboto Slab Black" pitchFamily="2" charset="0"/>
                <a:cs typeface="Roboto Slab Black" pitchFamily="2" charset="0"/>
              </a:rPr>
              <a:t>Why now? Farms are being pushed to sustainable practices…</a:t>
            </a:r>
            <a:endParaRPr lang="en-US" sz="2800" kern="0" dirty="0"/>
          </a:p>
        </p:txBody>
      </p:sp>
      <p:sp>
        <p:nvSpPr>
          <p:cNvPr id="2" name="Slide Number Placeholder 1">
            <a:extLst>
              <a:ext uri="{FF2B5EF4-FFF2-40B4-BE49-F238E27FC236}">
                <a16:creationId xmlns:a16="http://schemas.microsoft.com/office/drawing/2014/main" id="{8540330D-A087-41AD-EBF1-6B0AC29026D7}"/>
              </a:ext>
            </a:extLst>
          </p:cNvPr>
          <p:cNvSpPr>
            <a:spLocks noGrp="1"/>
          </p:cNvSpPr>
          <p:nvPr>
            <p:ph type="sldNum" sz="quarter" idx="10"/>
          </p:nvPr>
        </p:nvSpPr>
        <p:spPr/>
        <p:txBody>
          <a:bodyPr/>
          <a:lstStyle/>
          <a:p>
            <a:fld id="{B1C85DE2-DF2C-4524-8860-E84565B958F0}" type="slidenum">
              <a:rPr lang="en-US" smtClean="0"/>
              <a:t>11</a:t>
            </a:fld>
            <a:endParaRPr lang="en-US" dirty="0"/>
          </a:p>
        </p:txBody>
      </p:sp>
      <p:pic>
        <p:nvPicPr>
          <p:cNvPr id="11" name="Picture 10" descr="A picture containing plant&#10;&#10;Description automatically generated">
            <a:extLst>
              <a:ext uri="{FF2B5EF4-FFF2-40B4-BE49-F238E27FC236}">
                <a16:creationId xmlns:a16="http://schemas.microsoft.com/office/drawing/2014/main" id="{999A352F-C3F5-0B0A-795A-009912BC0880}"/>
              </a:ext>
            </a:extLst>
          </p:cNvPr>
          <p:cNvPicPr>
            <a:picLocks noChangeAspect="1"/>
          </p:cNvPicPr>
          <p:nvPr/>
        </p:nvPicPr>
        <p:blipFill>
          <a:blip r:embed="rId7"/>
          <a:stretch>
            <a:fillRect/>
          </a:stretch>
        </p:blipFill>
        <p:spPr>
          <a:xfrm>
            <a:off x="7757216" y="2473615"/>
            <a:ext cx="3277687" cy="3277687"/>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860BE597-B5AA-AF5B-7FAB-225260F71F33}"/>
              </a:ext>
            </a:extLst>
          </p:cNvPr>
          <p:cNvPicPr>
            <a:picLocks noChangeAspect="1"/>
          </p:cNvPicPr>
          <p:nvPr/>
        </p:nvPicPr>
        <p:blipFill>
          <a:blip r:embed="rId8"/>
          <a:stretch>
            <a:fillRect/>
          </a:stretch>
        </p:blipFill>
        <p:spPr>
          <a:xfrm rot="20900224">
            <a:off x="9078578" y="2144645"/>
            <a:ext cx="634964" cy="300772"/>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1E9BB069-A11C-04A5-9D93-99A631566E4C}"/>
              </a:ext>
            </a:extLst>
          </p:cNvPr>
          <p:cNvPicPr>
            <a:picLocks noChangeAspect="1"/>
          </p:cNvPicPr>
          <p:nvPr/>
        </p:nvPicPr>
        <p:blipFill>
          <a:blip r:embed="rId8"/>
          <a:stretch>
            <a:fillRect/>
          </a:stretch>
        </p:blipFill>
        <p:spPr>
          <a:xfrm rot="2997970">
            <a:off x="10746911" y="3007252"/>
            <a:ext cx="634964" cy="300772"/>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7C50975B-516A-D54F-F172-05DCD342CE93}"/>
              </a:ext>
            </a:extLst>
          </p:cNvPr>
          <p:cNvPicPr>
            <a:picLocks noChangeAspect="1"/>
          </p:cNvPicPr>
          <p:nvPr/>
        </p:nvPicPr>
        <p:blipFill>
          <a:blip r:embed="rId8"/>
          <a:stretch>
            <a:fillRect/>
          </a:stretch>
        </p:blipFill>
        <p:spPr>
          <a:xfrm rot="9924518">
            <a:off x="9125574" y="5847904"/>
            <a:ext cx="634964" cy="300772"/>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8B5702EC-B9C5-7E42-EBC7-6926CB3459A5}"/>
              </a:ext>
            </a:extLst>
          </p:cNvPr>
          <p:cNvPicPr>
            <a:picLocks noChangeAspect="1"/>
          </p:cNvPicPr>
          <p:nvPr/>
        </p:nvPicPr>
        <p:blipFill>
          <a:blip r:embed="rId8"/>
          <a:stretch>
            <a:fillRect/>
          </a:stretch>
        </p:blipFill>
        <p:spPr>
          <a:xfrm rot="6584985">
            <a:off x="10676369" y="4858294"/>
            <a:ext cx="634964" cy="300772"/>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EF8D9CC6-C92B-2D76-9C01-7D3130813A86}"/>
              </a:ext>
            </a:extLst>
          </p:cNvPr>
          <p:cNvPicPr>
            <a:picLocks noChangeAspect="1"/>
          </p:cNvPicPr>
          <p:nvPr/>
        </p:nvPicPr>
        <p:blipFill>
          <a:blip r:embed="rId8"/>
          <a:stretch>
            <a:fillRect/>
          </a:stretch>
        </p:blipFill>
        <p:spPr>
          <a:xfrm rot="17285717">
            <a:off x="7385437" y="3030731"/>
            <a:ext cx="634964" cy="300772"/>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B52C2A8B-AF0D-315B-FF7B-6513C852E71E}"/>
              </a:ext>
            </a:extLst>
          </p:cNvPr>
          <p:cNvPicPr>
            <a:picLocks noChangeAspect="1"/>
          </p:cNvPicPr>
          <p:nvPr/>
        </p:nvPicPr>
        <p:blipFill>
          <a:blip r:embed="rId8"/>
          <a:stretch>
            <a:fillRect/>
          </a:stretch>
        </p:blipFill>
        <p:spPr>
          <a:xfrm rot="13677044">
            <a:off x="7431848" y="4929567"/>
            <a:ext cx="634964" cy="300772"/>
          </a:xfrm>
          <a:prstGeom prst="rect">
            <a:avLst/>
          </a:prstGeom>
        </p:spPr>
      </p:pic>
      <p:sp>
        <p:nvSpPr>
          <p:cNvPr id="22" name="TextBox 21">
            <a:extLst>
              <a:ext uri="{FF2B5EF4-FFF2-40B4-BE49-F238E27FC236}">
                <a16:creationId xmlns:a16="http://schemas.microsoft.com/office/drawing/2014/main" id="{E06B4E22-11E5-24F9-148C-30672DD2721E}"/>
              </a:ext>
            </a:extLst>
          </p:cNvPr>
          <p:cNvSpPr txBox="1"/>
          <p:nvPr/>
        </p:nvSpPr>
        <p:spPr>
          <a:xfrm>
            <a:off x="7730254" y="2088314"/>
            <a:ext cx="1036630" cy="584775"/>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Builds topsoil</a:t>
            </a:r>
          </a:p>
        </p:txBody>
      </p:sp>
      <p:sp>
        <p:nvSpPr>
          <p:cNvPr id="23" name="TextBox 22">
            <a:extLst>
              <a:ext uri="{FF2B5EF4-FFF2-40B4-BE49-F238E27FC236}">
                <a16:creationId xmlns:a16="http://schemas.microsoft.com/office/drawing/2014/main" id="{9E1EDB51-210C-7D46-1CB7-E5AD14BC91AE}"/>
              </a:ext>
            </a:extLst>
          </p:cNvPr>
          <p:cNvSpPr txBox="1"/>
          <p:nvPr/>
        </p:nvSpPr>
        <p:spPr>
          <a:xfrm>
            <a:off x="9943491" y="1941582"/>
            <a:ext cx="1140293" cy="830997"/>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Captures</a:t>
            </a:r>
          </a:p>
          <a:p>
            <a:pPr algn="ctr"/>
            <a:r>
              <a:rPr lang="en-US" sz="1600" dirty="0">
                <a:latin typeface="Poppins" panose="00000500000000000000" pitchFamily="2" charset="0"/>
                <a:cs typeface="Poppins" panose="00000500000000000000" pitchFamily="2" charset="0"/>
              </a:rPr>
              <a:t>carbon</a:t>
            </a:r>
          </a:p>
        </p:txBody>
      </p:sp>
      <p:sp>
        <p:nvSpPr>
          <p:cNvPr id="24" name="TextBox 23">
            <a:extLst>
              <a:ext uri="{FF2B5EF4-FFF2-40B4-BE49-F238E27FC236}">
                <a16:creationId xmlns:a16="http://schemas.microsoft.com/office/drawing/2014/main" id="{E22815EC-F9B0-147C-0B1B-51F968CA5F89}"/>
              </a:ext>
            </a:extLst>
          </p:cNvPr>
          <p:cNvSpPr txBox="1"/>
          <p:nvPr/>
        </p:nvSpPr>
        <p:spPr>
          <a:xfrm>
            <a:off x="10959863" y="3559894"/>
            <a:ext cx="1140293" cy="1077218"/>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Reduces</a:t>
            </a:r>
          </a:p>
          <a:p>
            <a:pPr algn="ctr"/>
            <a:r>
              <a:rPr lang="en-US" sz="1600" dirty="0">
                <a:latin typeface="Poppins" panose="00000500000000000000" pitchFamily="2" charset="0"/>
                <a:cs typeface="Poppins" panose="00000500000000000000" pitchFamily="2" charset="0"/>
              </a:rPr>
              <a:t>pollution</a:t>
            </a:r>
          </a:p>
        </p:txBody>
      </p:sp>
      <p:sp>
        <p:nvSpPr>
          <p:cNvPr id="25" name="TextBox 24">
            <a:extLst>
              <a:ext uri="{FF2B5EF4-FFF2-40B4-BE49-F238E27FC236}">
                <a16:creationId xmlns:a16="http://schemas.microsoft.com/office/drawing/2014/main" id="{F526B880-A802-D940-20D8-DC29E8109F9D}"/>
              </a:ext>
            </a:extLst>
          </p:cNvPr>
          <p:cNvSpPr txBox="1"/>
          <p:nvPr/>
        </p:nvSpPr>
        <p:spPr>
          <a:xfrm>
            <a:off x="6338565" y="3761075"/>
            <a:ext cx="1517729" cy="584775"/>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Improves biodiversity</a:t>
            </a:r>
          </a:p>
        </p:txBody>
      </p:sp>
      <p:sp>
        <p:nvSpPr>
          <p:cNvPr id="26" name="TextBox 25">
            <a:extLst>
              <a:ext uri="{FF2B5EF4-FFF2-40B4-BE49-F238E27FC236}">
                <a16:creationId xmlns:a16="http://schemas.microsoft.com/office/drawing/2014/main" id="{1F318169-CBB8-E911-EBCB-F953FE671EDC}"/>
              </a:ext>
            </a:extLst>
          </p:cNvPr>
          <p:cNvSpPr txBox="1"/>
          <p:nvPr/>
        </p:nvSpPr>
        <p:spPr>
          <a:xfrm>
            <a:off x="10076976" y="5189935"/>
            <a:ext cx="1254322" cy="1077218"/>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Is resilient to shocks</a:t>
            </a:r>
          </a:p>
        </p:txBody>
      </p:sp>
      <p:sp>
        <p:nvSpPr>
          <p:cNvPr id="27" name="TextBox 26">
            <a:extLst>
              <a:ext uri="{FF2B5EF4-FFF2-40B4-BE49-F238E27FC236}">
                <a16:creationId xmlns:a16="http://schemas.microsoft.com/office/drawing/2014/main" id="{E8436B8C-D0A9-0B99-66D9-A14A22157FE7}"/>
              </a:ext>
            </a:extLst>
          </p:cNvPr>
          <p:cNvSpPr txBox="1"/>
          <p:nvPr/>
        </p:nvSpPr>
        <p:spPr>
          <a:xfrm>
            <a:off x="7363570" y="5607960"/>
            <a:ext cx="1602752" cy="830997"/>
          </a:xfrm>
          <a:prstGeom prst="rect">
            <a:avLst/>
          </a:prstGeom>
          <a:noFill/>
        </p:spPr>
        <p:txBody>
          <a:bodyPr wrap="square" rtlCol="0" anchor="ctr">
            <a:spAutoFit/>
          </a:bodyPr>
          <a:lstStyle/>
          <a:p>
            <a:pPr algn="ctr"/>
            <a:r>
              <a:rPr lang="en-US" sz="1600" dirty="0">
                <a:latin typeface="Poppins" panose="00000500000000000000" pitchFamily="2" charset="0"/>
                <a:cs typeface="Poppins" panose="00000500000000000000" pitchFamily="2" charset="0"/>
              </a:rPr>
              <a:t>Produces healthier food products</a:t>
            </a:r>
          </a:p>
        </p:txBody>
      </p:sp>
    </p:spTree>
    <p:extLst>
      <p:ext uri="{BB962C8B-B14F-4D97-AF65-F5344CB8AC3E}">
        <p14:creationId xmlns:p14="http://schemas.microsoft.com/office/powerpoint/2010/main" val="410817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B9D5C-832A-A6AF-8BC1-FB00AD572DD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67A37D3-8F42-7CE4-DA20-C525DF448C03}"/>
              </a:ext>
            </a:extLst>
          </p:cNvPr>
          <p:cNvSpPr/>
          <p:nvPr/>
        </p:nvSpPr>
        <p:spPr>
          <a:xfrm>
            <a:off x="838200" y="1974457"/>
            <a:ext cx="2743200" cy="42564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FCCC0-1D47-E8B7-4C36-D6E95DF67712}"/>
              </a:ext>
            </a:extLst>
          </p:cNvPr>
          <p:cNvSpPr>
            <a:spLocks noGrp="1"/>
          </p:cNvSpPr>
          <p:nvPr>
            <p:ph type="title"/>
          </p:nvPr>
        </p:nvSpPr>
        <p:spPr>
          <a:xfrm>
            <a:off x="838200" y="365125"/>
            <a:ext cx="10515600" cy="1325563"/>
          </a:xfrm>
        </p:spPr>
        <p:txBody>
          <a:bodyPr/>
          <a:lstStyle/>
          <a:p>
            <a:r>
              <a:rPr lang="en-US" dirty="0"/>
              <a:t>Competitive landscape</a:t>
            </a:r>
          </a:p>
        </p:txBody>
      </p:sp>
      <p:sp>
        <p:nvSpPr>
          <p:cNvPr id="56" name="Slide Number Placeholder 4">
            <a:extLst>
              <a:ext uri="{FF2B5EF4-FFF2-40B4-BE49-F238E27FC236}">
                <a16:creationId xmlns:a16="http://schemas.microsoft.com/office/drawing/2014/main" id="{99517D10-657A-5EE9-303A-3129A0434C65}"/>
              </a:ext>
            </a:extLst>
          </p:cNvPr>
          <p:cNvSpPr txBox="1">
            <a:spLocks/>
          </p:cNvSpPr>
          <p:nvPr/>
        </p:nvSpPr>
        <p:spPr>
          <a:xfrm>
            <a:off x="8610600" y="609600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6962B93-A45C-4A1D-A00E-C0C3300A887F}" type="slidenum">
              <a:rPr lang="en-US" sz="1200" smtClean="0">
                <a:solidFill>
                  <a:schemeClr val="bg1">
                    <a:lumMod val="50000"/>
                  </a:schemeClr>
                </a:solidFill>
              </a:rPr>
              <a:pPr algn="r"/>
              <a:t>12</a:t>
            </a:fld>
            <a:endParaRPr lang="en-US" sz="1200" dirty="0">
              <a:solidFill>
                <a:schemeClr val="bg1">
                  <a:lumMod val="50000"/>
                </a:schemeClr>
              </a:solidFill>
            </a:endParaRPr>
          </a:p>
        </p:txBody>
      </p:sp>
      <p:sp>
        <p:nvSpPr>
          <p:cNvPr id="10" name="Google Shape;198;p12">
            <a:extLst>
              <a:ext uri="{FF2B5EF4-FFF2-40B4-BE49-F238E27FC236}">
                <a16:creationId xmlns:a16="http://schemas.microsoft.com/office/drawing/2014/main" id="{B7C2E08B-F407-F1FA-9010-690EE6A401D5}"/>
              </a:ext>
            </a:extLst>
          </p:cNvPr>
          <p:cNvSpPr txBox="1"/>
          <p:nvPr/>
        </p:nvSpPr>
        <p:spPr>
          <a:xfrm>
            <a:off x="6005392" y="2092912"/>
            <a:ext cx="276481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000000"/>
                </a:solidFill>
                <a:effectLst/>
                <a:uLnTx/>
                <a:uFillTx/>
                <a:ea typeface="Montserrat SemiBold"/>
                <a:cs typeface="Montserrat SemiBold"/>
                <a:sym typeface="Montserrat SemiBold"/>
              </a:rPr>
              <a:t>Affordable &amp; insightful </a:t>
            </a:r>
            <a:r>
              <a:rPr kumimoji="0" lang="en-US" b="1" i="0" u="none" strike="noStrike" kern="0" cap="none" spc="0" normalizeH="0" baseline="0" noProof="0" dirty="0">
                <a:ln>
                  <a:noFill/>
                </a:ln>
                <a:solidFill>
                  <a:srgbClr val="C00000"/>
                </a:solidFill>
                <a:effectLst/>
                <a:uLnTx/>
                <a:uFillTx/>
                <a:ea typeface="Montserrat SemiBold"/>
                <a:cs typeface="Montserrat SemiBold"/>
                <a:sym typeface="Montserrat SemiBold"/>
              </a:rPr>
              <a:t>(NOT easy)</a:t>
            </a:r>
            <a:endParaRPr kumimoji="0" b="1" i="0" u="none" strike="noStrike" kern="0" cap="none" spc="0" normalizeH="0" baseline="0" noProof="0" dirty="0">
              <a:ln>
                <a:noFill/>
              </a:ln>
              <a:solidFill>
                <a:srgbClr val="C00000"/>
              </a:solidFill>
              <a:effectLst/>
              <a:uLnTx/>
              <a:uFillTx/>
              <a:ea typeface="Montserrat SemiBold"/>
              <a:cs typeface="Montserrat SemiBold"/>
              <a:sym typeface="Montserrat SemiBold"/>
            </a:endParaRPr>
          </a:p>
        </p:txBody>
      </p:sp>
      <p:sp>
        <p:nvSpPr>
          <p:cNvPr id="12" name="Google Shape;198;p12">
            <a:extLst>
              <a:ext uri="{FF2B5EF4-FFF2-40B4-BE49-F238E27FC236}">
                <a16:creationId xmlns:a16="http://schemas.microsoft.com/office/drawing/2014/main" id="{60680DE2-5E09-9270-BE39-8BA2F5915B47}"/>
              </a:ext>
            </a:extLst>
          </p:cNvPr>
          <p:cNvSpPr txBox="1"/>
          <p:nvPr/>
        </p:nvSpPr>
        <p:spPr>
          <a:xfrm>
            <a:off x="8588988" y="2092912"/>
            <a:ext cx="276481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ea typeface="Montserrat SemiBold"/>
                <a:cs typeface="Montserrat SemiBold"/>
                <a:sym typeface="Montserrat SemiBold"/>
              </a:rPr>
              <a:t>Easy &amp; insightful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C00000"/>
                </a:solidFill>
                <a:ea typeface="Montserrat SemiBold"/>
                <a:cs typeface="Montserrat SemiBold"/>
                <a:sym typeface="Montserrat SemiBold"/>
              </a:rPr>
              <a:t>(NOT affordable)</a:t>
            </a:r>
            <a:endParaRPr kumimoji="0" b="1" i="0" u="none" strike="noStrike" kern="0" cap="none" spc="0" normalizeH="0" baseline="0" noProof="0" dirty="0">
              <a:ln>
                <a:noFill/>
              </a:ln>
              <a:solidFill>
                <a:srgbClr val="C00000"/>
              </a:solidFill>
              <a:effectLst/>
              <a:uLnTx/>
              <a:uFillTx/>
              <a:ea typeface="Montserrat SemiBold"/>
              <a:cs typeface="Montserrat SemiBold"/>
              <a:sym typeface="Montserrat SemiBold"/>
            </a:endParaRPr>
          </a:p>
        </p:txBody>
      </p:sp>
      <p:sp>
        <p:nvSpPr>
          <p:cNvPr id="13" name="Google Shape;198;p12">
            <a:extLst>
              <a:ext uri="{FF2B5EF4-FFF2-40B4-BE49-F238E27FC236}">
                <a16:creationId xmlns:a16="http://schemas.microsoft.com/office/drawing/2014/main" id="{95BC5631-A29E-13F7-92BF-DBC17F084437}"/>
              </a:ext>
            </a:extLst>
          </p:cNvPr>
          <p:cNvSpPr txBox="1"/>
          <p:nvPr/>
        </p:nvSpPr>
        <p:spPr>
          <a:xfrm>
            <a:off x="838200" y="2092912"/>
            <a:ext cx="276481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kern="0" dirty="0">
                <a:solidFill>
                  <a:schemeClr val="bg1"/>
                </a:solidFill>
                <a:ea typeface="Montserrat SemiBold"/>
                <a:cs typeface="Montserrat SemiBold"/>
                <a:sym typeface="Montserrat SemiBold"/>
              </a:rPr>
              <a:t>Fully solves the farmer’s problem</a:t>
            </a:r>
            <a:endParaRPr kumimoji="0" b="1" i="0" u="none" strike="noStrike" kern="0" cap="none" spc="0" normalizeH="0" baseline="0" noProof="0" dirty="0">
              <a:ln>
                <a:noFill/>
              </a:ln>
              <a:solidFill>
                <a:schemeClr val="bg1"/>
              </a:solidFill>
              <a:effectLst/>
              <a:uLnTx/>
              <a:uFillTx/>
              <a:ea typeface="Montserrat SemiBold"/>
              <a:cs typeface="Montserrat SemiBold"/>
              <a:sym typeface="Montserrat SemiBold"/>
            </a:endParaRPr>
          </a:p>
        </p:txBody>
      </p:sp>
      <p:sp>
        <p:nvSpPr>
          <p:cNvPr id="11" name="Google Shape;198;p12">
            <a:extLst>
              <a:ext uri="{FF2B5EF4-FFF2-40B4-BE49-F238E27FC236}">
                <a16:creationId xmlns:a16="http://schemas.microsoft.com/office/drawing/2014/main" id="{17EB1A9B-CC8B-08AB-5242-7EC60E01C1BE}"/>
              </a:ext>
            </a:extLst>
          </p:cNvPr>
          <p:cNvSpPr txBox="1"/>
          <p:nvPr/>
        </p:nvSpPr>
        <p:spPr>
          <a:xfrm>
            <a:off x="3421796" y="2092912"/>
            <a:ext cx="276481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ea typeface="Montserrat SemiBold"/>
                <a:cs typeface="Montserrat SemiBold"/>
                <a:sym typeface="Montserrat SemiBold"/>
              </a:rPr>
              <a:t>Easy &amp; affordable </a:t>
            </a:r>
            <a:r>
              <a:rPr lang="en-US" b="1" kern="0" dirty="0">
                <a:solidFill>
                  <a:srgbClr val="C00000"/>
                </a:solidFill>
                <a:ea typeface="Montserrat SemiBold"/>
                <a:cs typeface="Montserrat SemiBold"/>
                <a:sym typeface="Montserrat SemiBold"/>
              </a:rPr>
              <a:t>(NOT insightful)</a:t>
            </a:r>
            <a:endParaRPr kumimoji="0" b="1" i="0" u="none" strike="noStrike" kern="0" cap="none" spc="0" normalizeH="0" baseline="0" noProof="0" dirty="0">
              <a:ln>
                <a:noFill/>
              </a:ln>
              <a:solidFill>
                <a:srgbClr val="C00000"/>
              </a:solidFill>
              <a:effectLst/>
              <a:uLnTx/>
              <a:uFillTx/>
              <a:ea typeface="Montserrat SemiBold"/>
              <a:cs typeface="Montserrat SemiBold"/>
              <a:sym typeface="Montserrat SemiBold"/>
            </a:endParaRPr>
          </a:p>
        </p:txBody>
      </p:sp>
      <p:pic>
        <p:nvPicPr>
          <p:cNvPr id="19" name="Picture 18" descr="A green logo with leaves in a circle&#10;&#10;Description automatically generated">
            <a:extLst>
              <a:ext uri="{FF2B5EF4-FFF2-40B4-BE49-F238E27FC236}">
                <a16:creationId xmlns:a16="http://schemas.microsoft.com/office/drawing/2014/main" id="{22C79ADC-AC6E-716A-9C7B-DAD20E5D24EC}"/>
              </a:ext>
            </a:extLst>
          </p:cNvPr>
          <p:cNvPicPr>
            <a:picLocks noChangeAspect="1"/>
          </p:cNvPicPr>
          <p:nvPr/>
        </p:nvPicPr>
        <p:blipFill>
          <a:blip r:embed="rId3"/>
          <a:stretch>
            <a:fillRect/>
          </a:stretch>
        </p:blipFill>
        <p:spPr>
          <a:xfrm>
            <a:off x="1062160" y="3141426"/>
            <a:ext cx="2295279" cy="2403686"/>
          </a:xfrm>
          <a:prstGeom prst="rect">
            <a:avLst/>
          </a:prstGeom>
        </p:spPr>
      </p:pic>
      <p:sp>
        <p:nvSpPr>
          <p:cNvPr id="20" name="Google Shape;198;p12">
            <a:extLst>
              <a:ext uri="{FF2B5EF4-FFF2-40B4-BE49-F238E27FC236}">
                <a16:creationId xmlns:a16="http://schemas.microsoft.com/office/drawing/2014/main" id="{CF692A39-987D-1AEF-8CE3-0FC47D93DB85}"/>
              </a:ext>
            </a:extLst>
          </p:cNvPr>
          <p:cNvSpPr txBox="1"/>
          <p:nvPr/>
        </p:nvSpPr>
        <p:spPr>
          <a:xfrm>
            <a:off x="6131065" y="3141426"/>
            <a:ext cx="2513464" cy="23082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i="0" u="none" strike="noStrike" kern="0" cap="none" spc="0" normalizeH="0" baseline="0" noProof="0" dirty="0">
                <a:ln>
                  <a:noFill/>
                </a:ln>
                <a:solidFill>
                  <a:srgbClr val="000000"/>
                </a:solidFill>
                <a:effectLst/>
                <a:uLnTx/>
                <a:uFillTx/>
                <a:ea typeface="Montserrat SemiBold"/>
                <a:cs typeface="Montserrat SemiBold"/>
                <a:sym typeface="Montserrat SemiBold"/>
              </a:rPr>
              <a:t>SMB pure-SaaS products </a:t>
            </a:r>
            <a:r>
              <a:rPr kumimoji="0" lang="en-US" i="1" u="none" strike="noStrike" kern="0" cap="none" spc="0" normalizeH="0" baseline="0" noProof="0" dirty="0">
                <a:ln>
                  <a:noFill/>
                </a:ln>
                <a:solidFill>
                  <a:srgbClr val="000000"/>
                </a:solidFill>
                <a:effectLst/>
                <a:uLnTx/>
                <a:uFillTx/>
                <a:ea typeface="Montserrat SemiBold"/>
                <a:cs typeface="Montserrat SemiBold"/>
                <a:sym typeface="Montserrat SemiBold"/>
              </a:rPr>
              <a:t>(e.g., QuickBooks)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b="1" kern="0" dirty="0">
              <a:solidFill>
                <a:srgbClr val="000000"/>
              </a:solidFill>
              <a:ea typeface="Montserrat SemiBold"/>
              <a:cs typeface="Montserrat SemiBold"/>
              <a:sym typeface="Montserrat SemiBold"/>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ea typeface="Montserrat SemiBold"/>
                <a:cs typeface="Montserrat SemiBold"/>
                <a:sym typeface="Montserrat SemiBold"/>
              </a:rPr>
              <a:t>Farm-specific pure-SaaS products </a:t>
            </a:r>
            <a:r>
              <a:rPr lang="en-US" i="1" kern="0" dirty="0">
                <a:solidFill>
                  <a:srgbClr val="000000"/>
                </a:solidFill>
                <a:ea typeface="Montserrat SemiBold"/>
                <a:cs typeface="Montserrat SemiBold"/>
                <a:sym typeface="Montserrat SemiBold"/>
              </a:rPr>
              <a:t>(e.g., </a:t>
            </a:r>
            <a:r>
              <a:rPr lang="en-US" i="1" kern="0" dirty="0" err="1">
                <a:solidFill>
                  <a:srgbClr val="000000"/>
                </a:solidFill>
                <a:ea typeface="Montserrat SemiBold"/>
                <a:cs typeface="Montserrat SemiBold"/>
                <a:sym typeface="Montserrat SemiBold"/>
              </a:rPr>
              <a:t>Ambrook</a:t>
            </a:r>
            <a:r>
              <a:rPr lang="en-US" i="1" kern="0" dirty="0">
                <a:solidFill>
                  <a:srgbClr val="000000"/>
                </a:solidFill>
                <a:ea typeface="Montserrat SemiBold"/>
                <a:cs typeface="Montserrat SemiBold"/>
                <a:sym typeface="Montserrat SemiBold"/>
              </a:rPr>
              <a:t>, </a:t>
            </a:r>
            <a:r>
              <a:rPr lang="en-US" i="1" kern="0" dirty="0" err="1">
                <a:solidFill>
                  <a:srgbClr val="000000"/>
                </a:solidFill>
                <a:ea typeface="Montserrat SemiBold"/>
                <a:cs typeface="Montserrat SemiBold"/>
                <a:sym typeface="Montserrat SemiBold"/>
              </a:rPr>
              <a:t>FarmRaise</a:t>
            </a:r>
            <a:r>
              <a:rPr lang="en-US" i="1" kern="0" dirty="0">
                <a:solidFill>
                  <a:srgbClr val="000000"/>
                </a:solidFill>
                <a:ea typeface="Montserrat SemiBold"/>
                <a:cs typeface="Montserrat SemiBold"/>
                <a:sym typeface="Montserrat SemiBold"/>
              </a:rPr>
              <a:t>)</a:t>
            </a:r>
            <a:endParaRPr kumimoji="0" i="1" u="none" strike="noStrike" kern="0" cap="none" spc="0" normalizeH="0" baseline="0" noProof="0" dirty="0">
              <a:ln>
                <a:noFill/>
              </a:ln>
              <a:solidFill>
                <a:srgbClr val="000000"/>
              </a:solidFill>
              <a:effectLst/>
              <a:uLnTx/>
              <a:uFillTx/>
              <a:ea typeface="Montserrat SemiBold"/>
              <a:cs typeface="Montserrat SemiBold"/>
              <a:sym typeface="Montserrat SemiBold"/>
            </a:endParaRPr>
          </a:p>
        </p:txBody>
      </p:sp>
      <p:sp>
        <p:nvSpPr>
          <p:cNvPr id="21" name="Google Shape;198;p12">
            <a:extLst>
              <a:ext uri="{FF2B5EF4-FFF2-40B4-BE49-F238E27FC236}">
                <a16:creationId xmlns:a16="http://schemas.microsoft.com/office/drawing/2014/main" id="{C4251271-AE02-2A36-114C-71424FBD1086}"/>
              </a:ext>
            </a:extLst>
          </p:cNvPr>
          <p:cNvSpPr txBox="1"/>
          <p:nvPr/>
        </p:nvSpPr>
        <p:spPr>
          <a:xfrm>
            <a:off x="8714661" y="3833924"/>
            <a:ext cx="2513464"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ea typeface="Montserrat SemiBold"/>
                <a:cs typeface="Montserrat SemiBold"/>
                <a:sym typeface="Montserrat SemiBold"/>
              </a:rPr>
              <a:t>Manual bookkeepers and consultants</a:t>
            </a:r>
            <a:endParaRPr kumimoji="0" i="0" u="none" strike="noStrike" kern="0" cap="none" spc="0" normalizeH="0" baseline="0" noProof="0" dirty="0">
              <a:ln>
                <a:noFill/>
              </a:ln>
              <a:solidFill>
                <a:srgbClr val="000000"/>
              </a:solidFill>
              <a:effectLst/>
              <a:uLnTx/>
              <a:uFillTx/>
              <a:ea typeface="Montserrat SemiBold"/>
              <a:cs typeface="Montserrat SemiBold"/>
              <a:sym typeface="Montserrat SemiBold"/>
            </a:endParaRPr>
          </a:p>
        </p:txBody>
      </p:sp>
      <p:sp>
        <p:nvSpPr>
          <p:cNvPr id="27" name="Google Shape;198;p12">
            <a:extLst>
              <a:ext uri="{FF2B5EF4-FFF2-40B4-BE49-F238E27FC236}">
                <a16:creationId xmlns:a16="http://schemas.microsoft.com/office/drawing/2014/main" id="{097F7522-DEBF-E023-C756-194F5B5966C4}"/>
              </a:ext>
            </a:extLst>
          </p:cNvPr>
          <p:cNvSpPr txBox="1"/>
          <p:nvPr/>
        </p:nvSpPr>
        <p:spPr>
          <a:xfrm>
            <a:off x="3547469" y="3972423"/>
            <a:ext cx="2513464"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kern="0" dirty="0">
                <a:solidFill>
                  <a:srgbClr val="000000"/>
                </a:solidFill>
                <a:ea typeface="Montserrat SemiBold"/>
                <a:cs typeface="Montserrat SemiBold"/>
                <a:sym typeface="Montserrat SemiBold"/>
              </a:rPr>
              <a:t>Pen &amp; paper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i="1" kern="0" dirty="0">
                <a:solidFill>
                  <a:srgbClr val="000000"/>
                </a:solidFill>
                <a:ea typeface="Montserrat SemiBold"/>
                <a:cs typeface="Montserrat SemiBold"/>
                <a:sym typeface="Montserrat SemiBold"/>
              </a:rPr>
              <a:t>(status quo)</a:t>
            </a:r>
            <a:endParaRPr kumimoji="0" i="1" u="none" strike="noStrike" kern="0" cap="none" spc="0" normalizeH="0" baseline="0" noProof="0" dirty="0">
              <a:ln>
                <a:noFill/>
              </a:ln>
              <a:solidFill>
                <a:srgbClr val="000000"/>
              </a:solidFill>
              <a:effectLst/>
              <a:uLnTx/>
              <a:uFillTx/>
              <a:ea typeface="Montserrat SemiBold"/>
              <a:cs typeface="Montserrat SemiBold"/>
              <a:sym typeface="Montserrat SemiBold"/>
            </a:endParaRPr>
          </a:p>
        </p:txBody>
      </p:sp>
      <p:cxnSp>
        <p:nvCxnSpPr>
          <p:cNvPr id="31" name="Straight Connector 30">
            <a:extLst>
              <a:ext uri="{FF2B5EF4-FFF2-40B4-BE49-F238E27FC236}">
                <a16:creationId xmlns:a16="http://schemas.microsoft.com/office/drawing/2014/main" id="{3F55D417-9D90-036B-2585-481A27C2856A}"/>
              </a:ext>
            </a:extLst>
          </p:cNvPr>
          <p:cNvCxnSpPr/>
          <p:nvPr/>
        </p:nvCxnSpPr>
        <p:spPr>
          <a:xfrm>
            <a:off x="6095999" y="1974457"/>
            <a:ext cx="0" cy="4256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C8BFCD-FF17-18BB-56AC-9AB22C90C9B5}"/>
              </a:ext>
            </a:extLst>
          </p:cNvPr>
          <p:cNvCxnSpPr/>
          <p:nvPr/>
        </p:nvCxnSpPr>
        <p:spPr>
          <a:xfrm>
            <a:off x="8679595" y="1974457"/>
            <a:ext cx="0" cy="4256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7FF839-FD6A-E967-0842-3130927A0A25}"/>
              </a:ext>
            </a:extLst>
          </p:cNvPr>
          <p:cNvCxnSpPr>
            <a:cxnSpLocks/>
          </p:cNvCxnSpPr>
          <p:nvPr/>
        </p:nvCxnSpPr>
        <p:spPr>
          <a:xfrm>
            <a:off x="1062160" y="2803938"/>
            <a:ext cx="100077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2FCAD34-409B-00EC-4C2F-AB9FDC3F634F}"/>
              </a:ext>
            </a:extLst>
          </p:cNvPr>
          <p:cNvCxnSpPr>
            <a:cxnSpLocks/>
          </p:cNvCxnSpPr>
          <p:nvPr/>
        </p:nvCxnSpPr>
        <p:spPr>
          <a:xfrm>
            <a:off x="1062160" y="2803938"/>
            <a:ext cx="2519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759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6E69-2FE9-222E-1BA8-C21DC4E19895}"/>
              </a:ext>
            </a:extLst>
          </p:cNvPr>
          <p:cNvSpPr>
            <a:spLocks noGrp="1"/>
          </p:cNvSpPr>
          <p:nvPr>
            <p:ph type="title"/>
          </p:nvPr>
        </p:nvSpPr>
        <p:spPr>
          <a:xfrm>
            <a:off x="838200" y="365125"/>
            <a:ext cx="10515600" cy="1325563"/>
          </a:xfrm>
        </p:spPr>
        <p:txBody>
          <a:bodyPr/>
          <a:lstStyle/>
          <a:p>
            <a:r>
              <a:rPr lang="en-US" dirty="0"/>
              <a:t>We’re looking to a seed round in Q2</a:t>
            </a:r>
          </a:p>
        </p:txBody>
      </p:sp>
      <p:sp>
        <p:nvSpPr>
          <p:cNvPr id="17" name="Slide Number Placeholder 16">
            <a:extLst>
              <a:ext uri="{FF2B5EF4-FFF2-40B4-BE49-F238E27FC236}">
                <a16:creationId xmlns:a16="http://schemas.microsoft.com/office/drawing/2014/main" id="{F7C05C79-FA85-BB3B-0B04-65DF8E3FDE83}"/>
              </a:ext>
            </a:extLst>
          </p:cNvPr>
          <p:cNvSpPr>
            <a:spLocks noGrp="1"/>
          </p:cNvSpPr>
          <p:nvPr>
            <p:ph type="sldNum" sz="quarter" idx="10"/>
          </p:nvPr>
        </p:nvSpPr>
        <p:spPr/>
        <p:txBody>
          <a:bodyPr/>
          <a:lstStyle/>
          <a:p>
            <a:fld id="{B1C85DE2-DF2C-4524-8860-E84565B958F0}" type="slidenum">
              <a:rPr lang="en-US" smtClean="0"/>
              <a:t>13</a:t>
            </a:fld>
            <a:endParaRPr lang="en-US"/>
          </a:p>
        </p:txBody>
      </p:sp>
      <p:sp>
        <p:nvSpPr>
          <p:cNvPr id="3" name="Content Placeholder 2">
            <a:extLst>
              <a:ext uri="{FF2B5EF4-FFF2-40B4-BE49-F238E27FC236}">
                <a16:creationId xmlns:a16="http://schemas.microsoft.com/office/drawing/2014/main" id="{A77CAD02-FEC2-EF5C-2E01-8E4ABFCCD3DE}"/>
              </a:ext>
            </a:extLst>
          </p:cNvPr>
          <p:cNvSpPr txBox="1">
            <a:spLocks/>
          </p:cNvSpPr>
          <p:nvPr/>
        </p:nvSpPr>
        <p:spPr>
          <a:xfrm>
            <a:off x="838200" y="1949437"/>
            <a:ext cx="5110438" cy="281748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n-US" b="1" dirty="0"/>
              <a:t>We’re backed by:</a:t>
            </a:r>
          </a:p>
        </p:txBody>
      </p:sp>
      <p:sp>
        <p:nvSpPr>
          <p:cNvPr id="5" name="Content Placeholder 2">
            <a:extLst>
              <a:ext uri="{FF2B5EF4-FFF2-40B4-BE49-F238E27FC236}">
                <a16:creationId xmlns:a16="http://schemas.microsoft.com/office/drawing/2014/main" id="{7DCE7640-2164-FC64-F147-870D7E3198A1}"/>
              </a:ext>
            </a:extLst>
          </p:cNvPr>
          <p:cNvSpPr txBox="1">
            <a:spLocks/>
          </p:cNvSpPr>
          <p:nvPr/>
        </p:nvSpPr>
        <p:spPr>
          <a:xfrm>
            <a:off x="8445500" y="1949437"/>
            <a:ext cx="2908302" cy="3801092"/>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None/>
            </a:pPr>
            <a:r>
              <a:rPr lang="en-US" b="1" dirty="0"/>
              <a:t>Milestones before seed round:</a:t>
            </a:r>
          </a:p>
          <a:p>
            <a:pPr>
              <a:spcBef>
                <a:spcPts val="600"/>
              </a:spcBef>
              <a:spcAft>
                <a:spcPts val="1200"/>
              </a:spcAft>
            </a:pPr>
            <a:r>
              <a:rPr lang="en-US" dirty="0"/>
              <a:t>150-200 customers</a:t>
            </a:r>
          </a:p>
          <a:p>
            <a:pPr>
              <a:spcBef>
                <a:spcPts val="600"/>
              </a:spcBef>
              <a:spcAft>
                <a:spcPts val="1200"/>
              </a:spcAft>
            </a:pPr>
            <a:r>
              <a:rPr lang="en-US" dirty="0"/>
              <a:t>$100-200k ARR</a:t>
            </a:r>
          </a:p>
          <a:p>
            <a:pPr>
              <a:spcBef>
                <a:spcPts val="600"/>
              </a:spcBef>
              <a:spcAft>
                <a:spcPts val="1200"/>
              </a:spcAft>
            </a:pPr>
            <a:r>
              <a:rPr lang="en-US" dirty="0"/>
              <a:t>Fully scalable tech product</a:t>
            </a:r>
          </a:p>
        </p:txBody>
      </p:sp>
      <p:sp>
        <p:nvSpPr>
          <p:cNvPr id="6" name="Isosceles Triangle 5">
            <a:extLst>
              <a:ext uri="{FF2B5EF4-FFF2-40B4-BE49-F238E27FC236}">
                <a16:creationId xmlns:a16="http://schemas.microsoft.com/office/drawing/2014/main" id="{FAA8FE6A-DE0B-48B2-C63C-1DBF707CC551}"/>
              </a:ext>
            </a:extLst>
          </p:cNvPr>
          <p:cNvSpPr/>
          <p:nvPr/>
        </p:nvSpPr>
        <p:spPr>
          <a:xfrm rot="5400000">
            <a:off x="5330531" y="3822687"/>
            <a:ext cx="4267200" cy="5207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echstars - Online Community for Venture-capital, Entrepreneurship">
            <a:extLst>
              <a:ext uri="{FF2B5EF4-FFF2-40B4-BE49-F238E27FC236}">
                <a16:creationId xmlns:a16="http://schemas.microsoft.com/office/drawing/2014/main" id="{710616EE-CF8A-915B-6A0D-F566D11A5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51" y="4331405"/>
            <a:ext cx="3316778" cy="1325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ra Smith Swibel - Co-Founder / Managing Partner - Terra Regenerative ...">
            <a:extLst>
              <a:ext uri="{FF2B5EF4-FFF2-40B4-BE49-F238E27FC236}">
                <a16:creationId xmlns:a16="http://schemas.microsoft.com/office/drawing/2014/main" id="{1FC8BC0A-192F-83CA-AD50-D4BAD65197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73" t="12254" r="35309" b="39745"/>
          <a:stretch/>
        </p:blipFill>
        <p:spPr bwMode="auto">
          <a:xfrm>
            <a:off x="3825864" y="2795601"/>
            <a:ext cx="2675534" cy="11064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reroad Ventures">
            <a:extLst>
              <a:ext uri="{FF2B5EF4-FFF2-40B4-BE49-F238E27FC236}">
                <a16:creationId xmlns:a16="http://schemas.microsoft.com/office/drawing/2014/main" id="{1A01279A-4CFE-6298-758A-41211AC8F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6102" y="3444058"/>
            <a:ext cx="4355058" cy="23872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DA - Logos Download">
            <a:extLst>
              <a:ext uri="{FF2B5EF4-FFF2-40B4-BE49-F238E27FC236}">
                <a16:creationId xmlns:a16="http://schemas.microsoft.com/office/drawing/2014/main" id="{38C66CEC-01C8-9DCB-D570-6D747BF0FC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710" y="2671349"/>
            <a:ext cx="1314261" cy="9058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2AF686A-501D-B705-10A6-339B31098C9B}"/>
              </a:ext>
            </a:extLst>
          </p:cNvPr>
          <p:cNvCxnSpPr>
            <a:cxnSpLocks/>
          </p:cNvCxnSpPr>
          <p:nvPr/>
        </p:nvCxnSpPr>
        <p:spPr>
          <a:xfrm>
            <a:off x="939338" y="2443942"/>
            <a:ext cx="5543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34" name="Picture 10" descr="Furthermore Ventures • Investing in our health">
            <a:extLst>
              <a:ext uri="{FF2B5EF4-FFF2-40B4-BE49-F238E27FC236}">
                <a16:creationId xmlns:a16="http://schemas.microsoft.com/office/drawing/2014/main" id="{CCF2D2B9-8128-C22E-B929-D9BD43E151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9066" y="5349256"/>
            <a:ext cx="1839548" cy="10347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vest Atlanta Launches Start Up Atlanta | Midtown, GA Patch">
            <a:extLst>
              <a:ext uri="{FF2B5EF4-FFF2-40B4-BE49-F238E27FC236}">
                <a16:creationId xmlns:a16="http://schemas.microsoft.com/office/drawing/2014/main" id="{3EF1B1CF-0E32-6C98-890B-37257243A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911" y="5048905"/>
            <a:ext cx="2415441" cy="1335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73AEBDD-8078-4B9F-A9A5-32E0DD53656B}"/>
              </a:ext>
            </a:extLst>
          </p:cNvPr>
          <p:cNvPicPr>
            <a:picLocks noChangeAspect="1"/>
          </p:cNvPicPr>
          <p:nvPr/>
        </p:nvPicPr>
        <p:blipFill>
          <a:blip r:embed="rId9"/>
          <a:stretch>
            <a:fillRect/>
          </a:stretch>
        </p:blipFill>
        <p:spPr>
          <a:xfrm>
            <a:off x="1003319" y="3739814"/>
            <a:ext cx="2291043" cy="881776"/>
          </a:xfrm>
          <a:prstGeom prst="rect">
            <a:avLst/>
          </a:prstGeom>
        </p:spPr>
      </p:pic>
    </p:spTree>
    <p:extLst>
      <p:ext uri="{BB962C8B-B14F-4D97-AF65-F5344CB8AC3E}">
        <p14:creationId xmlns:p14="http://schemas.microsoft.com/office/powerpoint/2010/main" val="279510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B646-B50A-BE24-95F3-B3E751D31B1E}"/>
              </a:ext>
            </a:extLst>
          </p:cNvPr>
          <p:cNvSpPr>
            <a:spLocks noGrp="1"/>
          </p:cNvSpPr>
          <p:nvPr>
            <p:ph type="title"/>
          </p:nvPr>
        </p:nvSpPr>
        <p:spPr/>
        <p:txBody>
          <a:bodyPr/>
          <a:lstStyle/>
          <a:p>
            <a:r>
              <a:rPr lang="en-US" dirty="0"/>
              <a:t>Why RevTech Labs</a:t>
            </a:r>
          </a:p>
        </p:txBody>
      </p:sp>
      <p:sp>
        <p:nvSpPr>
          <p:cNvPr id="3" name="Slide Number Placeholder 2">
            <a:extLst>
              <a:ext uri="{FF2B5EF4-FFF2-40B4-BE49-F238E27FC236}">
                <a16:creationId xmlns:a16="http://schemas.microsoft.com/office/drawing/2014/main" id="{5FBA561E-63B9-3AE8-02CB-9C51FE53FA80}"/>
              </a:ext>
            </a:extLst>
          </p:cNvPr>
          <p:cNvSpPr>
            <a:spLocks noGrp="1"/>
          </p:cNvSpPr>
          <p:nvPr>
            <p:ph type="sldNum" sz="quarter" idx="10"/>
          </p:nvPr>
        </p:nvSpPr>
        <p:spPr/>
        <p:txBody>
          <a:bodyPr/>
          <a:lstStyle/>
          <a:p>
            <a:fld id="{B1C85DE2-DF2C-4524-8860-E84565B958F0}" type="slidenum">
              <a:rPr lang="en-US" smtClean="0"/>
              <a:t>14</a:t>
            </a:fld>
            <a:endParaRPr lang="en-US"/>
          </a:p>
        </p:txBody>
      </p:sp>
      <p:pic>
        <p:nvPicPr>
          <p:cNvPr id="5" name="Graphic 4" descr="Piggy Bank with solid fill">
            <a:extLst>
              <a:ext uri="{FF2B5EF4-FFF2-40B4-BE49-F238E27FC236}">
                <a16:creationId xmlns:a16="http://schemas.microsoft.com/office/drawing/2014/main" id="{AA2DA5A8-4DA7-6A57-A8D4-ADD374EA59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1906" y="2144231"/>
            <a:ext cx="1619915" cy="1619915"/>
          </a:xfrm>
          <a:prstGeom prst="rect">
            <a:avLst/>
          </a:prstGeom>
        </p:spPr>
      </p:pic>
      <p:pic>
        <p:nvPicPr>
          <p:cNvPr id="7" name="Graphic 6" descr="Bank with solid fill">
            <a:extLst>
              <a:ext uri="{FF2B5EF4-FFF2-40B4-BE49-F238E27FC236}">
                <a16:creationId xmlns:a16="http://schemas.microsoft.com/office/drawing/2014/main" id="{25544706-FA52-1C0E-3F0A-6B096C2E7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2682" y="2144231"/>
            <a:ext cx="1619915" cy="1619915"/>
          </a:xfrm>
          <a:prstGeom prst="rect">
            <a:avLst/>
          </a:prstGeom>
        </p:spPr>
      </p:pic>
      <p:pic>
        <p:nvPicPr>
          <p:cNvPr id="9" name="Graphic 8" descr="Clipboard Partially Checked with solid fill">
            <a:extLst>
              <a:ext uri="{FF2B5EF4-FFF2-40B4-BE49-F238E27FC236}">
                <a16:creationId xmlns:a16="http://schemas.microsoft.com/office/drawing/2014/main" id="{2F6BFAD0-6468-55EB-C8D5-D0D8981F7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7294" y="2144231"/>
            <a:ext cx="1619915" cy="1619915"/>
          </a:xfrm>
          <a:prstGeom prst="rect">
            <a:avLst/>
          </a:prstGeom>
        </p:spPr>
      </p:pic>
      <p:sp>
        <p:nvSpPr>
          <p:cNvPr id="10" name="Content Placeholder 2">
            <a:extLst>
              <a:ext uri="{FF2B5EF4-FFF2-40B4-BE49-F238E27FC236}">
                <a16:creationId xmlns:a16="http://schemas.microsoft.com/office/drawing/2014/main" id="{B11AC20D-B340-FF00-7656-14AC2BA0BFE3}"/>
              </a:ext>
            </a:extLst>
          </p:cNvPr>
          <p:cNvSpPr txBox="1">
            <a:spLocks/>
          </p:cNvSpPr>
          <p:nvPr/>
        </p:nvSpPr>
        <p:spPr>
          <a:xfrm>
            <a:off x="1177712" y="3826790"/>
            <a:ext cx="2908302" cy="3801092"/>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pPr>
            <a:r>
              <a:rPr lang="en-US" sz="2000" dirty="0"/>
              <a:t>We’re ag &amp; software experts… but not fintech/</a:t>
            </a:r>
            <a:r>
              <a:rPr lang="en-US" sz="2000" dirty="0" err="1"/>
              <a:t>insurtech</a:t>
            </a:r>
            <a:r>
              <a:rPr lang="en-US" sz="2000" dirty="0"/>
              <a:t> experts</a:t>
            </a:r>
          </a:p>
        </p:txBody>
      </p:sp>
      <p:sp>
        <p:nvSpPr>
          <p:cNvPr id="11" name="Content Placeholder 2">
            <a:extLst>
              <a:ext uri="{FF2B5EF4-FFF2-40B4-BE49-F238E27FC236}">
                <a16:creationId xmlns:a16="http://schemas.microsoft.com/office/drawing/2014/main" id="{7CDC3996-E2AF-59AD-20B7-E0619CCC1C20}"/>
              </a:ext>
            </a:extLst>
          </p:cNvPr>
          <p:cNvSpPr txBox="1">
            <a:spLocks/>
          </p:cNvSpPr>
          <p:nvPr/>
        </p:nvSpPr>
        <p:spPr>
          <a:xfrm>
            <a:off x="4563100" y="3826790"/>
            <a:ext cx="2908302" cy="3801092"/>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pPr>
            <a:r>
              <a:rPr lang="en-US" sz="2000" dirty="0"/>
              <a:t>We need help getting ahead of compliance requirements</a:t>
            </a:r>
          </a:p>
        </p:txBody>
      </p:sp>
      <p:sp>
        <p:nvSpPr>
          <p:cNvPr id="12" name="Content Placeholder 2">
            <a:extLst>
              <a:ext uri="{FF2B5EF4-FFF2-40B4-BE49-F238E27FC236}">
                <a16:creationId xmlns:a16="http://schemas.microsoft.com/office/drawing/2014/main" id="{E4152312-F671-4577-A3B1-539AA1ED10BC}"/>
              </a:ext>
            </a:extLst>
          </p:cNvPr>
          <p:cNvSpPr txBox="1">
            <a:spLocks/>
          </p:cNvSpPr>
          <p:nvPr/>
        </p:nvSpPr>
        <p:spPr>
          <a:xfrm>
            <a:off x="7948488" y="3826790"/>
            <a:ext cx="2908302" cy="3801092"/>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1200"/>
              </a:spcAft>
              <a:buNone/>
            </a:pPr>
            <a:r>
              <a:rPr lang="en-US" sz="2000" dirty="0"/>
              <a:t>We’d like to build towards integrations with ag lenders</a:t>
            </a:r>
          </a:p>
        </p:txBody>
      </p:sp>
    </p:spTree>
    <p:extLst>
      <p:ext uri="{BB962C8B-B14F-4D97-AF65-F5344CB8AC3E}">
        <p14:creationId xmlns:p14="http://schemas.microsoft.com/office/powerpoint/2010/main" val="2024248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3570-A303-6B63-9AE5-3D2CDF2A95CB}"/>
              </a:ext>
            </a:extLst>
          </p:cNvPr>
          <p:cNvSpPr>
            <a:spLocks noGrp="1"/>
          </p:cNvSpPr>
          <p:nvPr>
            <p:ph type="title"/>
          </p:nvPr>
        </p:nvSpPr>
        <p:spPr/>
        <p:txBody>
          <a:bodyPr/>
          <a:lstStyle/>
          <a:p>
            <a:r>
              <a:rPr lang="en-US" dirty="0"/>
              <a:t>Get in touch</a:t>
            </a:r>
          </a:p>
        </p:txBody>
      </p:sp>
      <p:sp>
        <p:nvSpPr>
          <p:cNvPr id="3" name="Content Placeholder 2">
            <a:extLst>
              <a:ext uri="{FF2B5EF4-FFF2-40B4-BE49-F238E27FC236}">
                <a16:creationId xmlns:a16="http://schemas.microsoft.com/office/drawing/2014/main" id="{F74C69FE-2280-3F39-03D6-CE76111848F1}"/>
              </a:ext>
            </a:extLst>
          </p:cNvPr>
          <p:cNvSpPr txBox="1">
            <a:spLocks/>
          </p:cNvSpPr>
          <p:nvPr/>
        </p:nvSpPr>
        <p:spPr>
          <a:xfrm>
            <a:off x="838199" y="1690688"/>
            <a:ext cx="10515600" cy="3694112"/>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0"/>
              </a:spcAft>
              <a:buFont typeface="Arial" panose="020B0604020202020204" pitchFamily="34" charset="0"/>
              <a:buNone/>
            </a:pPr>
            <a:r>
              <a:rPr lang="en-US" sz="3200" b="1" dirty="0">
                <a:cs typeface="Poppins"/>
              </a:rPr>
              <a:t>Reach out to Alex:</a:t>
            </a:r>
          </a:p>
          <a:p>
            <a:pPr marL="0" indent="0">
              <a:spcBef>
                <a:spcPts val="600"/>
              </a:spcBef>
              <a:spcAft>
                <a:spcPts val="0"/>
              </a:spcAft>
              <a:buFont typeface="Arial" panose="020B0604020202020204" pitchFamily="34" charset="0"/>
              <a:buNone/>
            </a:pPr>
            <a:r>
              <a:rPr lang="en-US" sz="3200" dirty="0">
                <a:cs typeface="Poppins"/>
                <a:hlinkClick r:id="rId2"/>
              </a:rPr>
              <a:t>alex@goodagriculture.com</a:t>
            </a:r>
            <a:endParaRPr lang="en-US" sz="3200" dirty="0">
              <a:cs typeface="Poppins"/>
            </a:endParaRPr>
          </a:p>
          <a:p>
            <a:pPr marL="0" indent="0">
              <a:spcBef>
                <a:spcPts val="600"/>
              </a:spcBef>
              <a:spcAft>
                <a:spcPts val="0"/>
              </a:spcAft>
              <a:buFont typeface="Arial" panose="020B0604020202020204" pitchFamily="34" charset="0"/>
              <a:buNone/>
            </a:pPr>
            <a:r>
              <a:rPr lang="en-US" sz="3200" dirty="0">
                <a:cs typeface="Poppins"/>
                <a:hlinkClick r:id="rId3"/>
              </a:rPr>
              <a:t>https://calendly.com/alex-goodagriculture</a:t>
            </a:r>
            <a:endParaRPr lang="en-US" sz="3200" dirty="0">
              <a:cs typeface="Poppins"/>
            </a:endParaRPr>
          </a:p>
          <a:p>
            <a:pPr marL="0" indent="0">
              <a:spcBef>
                <a:spcPts val="600"/>
              </a:spcBef>
              <a:spcAft>
                <a:spcPts val="0"/>
              </a:spcAft>
              <a:buFont typeface="Arial" panose="020B0604020202020204" pitchFamily="34" charset="0"/>
              <a:buNone/>
            </a:pPr>
            <a:r>
              <a:rPr lang="en-US" sz="3200" dirty="0">
                <a:cs typeface="Poppins"/>
              </a:rPr>
              <a:t>404-433-8588</a:t>
            </a:r>
          </a:p>
          <a:p>
            <a:pPr marL="0" indent="0">
              <a:spcBef>
                <a:spcPts val="600"/>
              </a:spcBef>
              <a:spcAft>
                <a:spcPts val="0"/>
              </a:spcAft>
              <a:buFont typeface="Arial" panose="020B0604020202020204" pitchFamily="34" charset="0"/>
              <a:buNone/>
            </a:pPr>
            <a:endParaRPr lang="en-US" sz="3200" dirty="0">
              <a:cs typeface="Poppins"/>
            </a:endParaRPr>
          </a:p>
          <a:p>
            <a:pPr marL="0" indent="0">
              <a:spcBef>
                <a:spcPts val="600"/>
              </a:spcBef>
              <a:spcAft>
                <a:spcPts val="0"/>
              </a:spcAft>
              <a:buFont typeface="Arial" panose="020B0604020202020204" pitchFamily="34" charset="0"/>
              <a:buNone/>
            </a:pPr>
            <a:r>
              <a:rPr lang="en-US" sz="3200" dirty="0">
                <a:cs typeface="Poppins"/>
              </a:rPr>
              <a:t>Check out our website:</a:t>
            </a:r>
          </a:p>
          <a:p>
            <a:pPr marL="0" indent="0">
              <a:spcBef>
                <a:spcPts val="600"/>
              </a:spcBef>
              <a:spcAft>
                <a:spcPts val="0"/>
              </a:spcAft>
              <a:buFont typeface="Arial" panose="020B0604020202020204" pitchFamily="34" charset="0"/>
              <a:buNone/>
            </a:pPr>
            <a:r>
              <a:rPr lang="en-US" sz="3200" dirty="0">
                <a:cs typeface="Poppins"/>
                <a:hlinkClick r:id="rId4"/>
              </a:rPr>
              <a:t>https://goodagriculture.com</a:t>
            </a:r>
            <a:endParaRPr lang="en-US" sz="3200" dirty="0">
              <a:cs typeface="Poppins"/>
            </a:endParaRPr>
          </a:p>
          <a:p>
            <a:pPr marL="0" indent="0">
              <a:spcBef>
                <a:spcPts val="600"/>
              </a:spcBef>
              <a:spcAft>
                <a:spcPts val="0"/>
              </a:spcAft>
              <a:buFont typeface="Arial" panose="020B0604020202020204" pitchFamily="34" charset="0"/>
              <a:buNone/>
            </a:pPr>
            <a:endParaRPr lang="en-US" sz="3200" dirty="0">
              <a:cs typeface="Poppins"/>
            </a:endParaRPr>
          </a:p>
        </p:txBody>
      </p:sp>
      <p:sp>
        <p:nvSpPr>
          <p:cNvPr id="4" name="Slide Number Placeholder 3">
            <a:extLst>
              <a:ext uri="{FF2B5EF4-FFF2-40B4-BE49-F238E27FC236}">
                <a16:creationId xmlns:a16="http://schemas.microsoft.com/office/drawing/2014/main" id="{D49E4D7D-70BF-58A9-D66A-E486DFF31C57}"/>
              </a:ext>
            </a:extLst>
          </p:cNvPr>
          <p:cNvSpPr>
            <a:spLocks noGrp="1"/>
          </p:cNvSpPr>
          <p:nvPr>
            <p:ph type="sldNum" sz="quarter" idx="10"/>
          </p:nvPr>
        </p:nvSpPr>
        <p:spPr/>
        <p:txBody>
          <a:bodyPr/>
          <a:lstStyle/>
          <a:p>
            <a:fld id="{B1C85DE2-DF2C-4524-8860-E84565B958F0}" type="slidenum">
              <a:rPr lang="en-US" smtClean="0"/>
              <a:t>15</a:t>
            </a:fld>
            <a:endParaRPr lang="en-US"/>
          </a:p>
        </p:txBody>
      </p:sp>
    </p:spTree>
    <p:extLst>
      <p:ext uri="{BB962C8B-B14F-4D97-AF65-F5344CB8AC3E}">
        <p14:creationId xmlns:p14="http://schemas.microsoft.com/office/powerpoint/2010/main" val="1465548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21DF-B656-C395-2A28-55A686D7AED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91581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1D80-8138-8642-EABD-C64ABD546333}"/>
              </a:ext>
            </a:extLst>
          </p:cNvPr>
          <p:cNvSpPr>
            <a:spLocks noGrp="1"/>
          </p:cNvSpPr>
          <p:nvPr>
            <p:ph type="title"/>
          </p:nvPr>
        </p:nvSpPr>
        <p:spPr/>
        <p:txBody>
          <a:bodyPr/>
          <a:lstStyle/>
          <a:p>
            <a:r>
              <a:rPr lang="en-US" dirty="0"/>
              <a:t>Financial management product: today</a:t>
            </a:r>
          </a:p>
        </p:txBody>
      </p:sp>
      <p:sp>
        <p:nvSpPr>
          <p:cNvPr id="4" name="Slide Number Placeholder 3">
            <a:extLst>
              <a:ext uri="{FF2B5EF4-FFF2-40B4-BE49-F238E27FC236}">
                <a16:creationId xmlns:a16="http://schemas.microsoft.com/office/drawing/2014/main" id="{4086B693-34DA-89BD-0DD5-FE2D0E49366E}"/>
              </a:ext>
            </a:extLst>
          </p:cNvPr>
          <p:cNvSpPr>
            <a:spLocks noGrp="1"/>
          </p:cNvSpPr>
          <p:nvPr>
            <p:ph type="sldNum" sz="quarter" idx="10"/>
          </p:nvPr>
        </p:nvSpPr>
        <p:spPr/>
        <p:txBody>
          <a:bodyPr/>
          <a:lstStyle/>
          <a:p>
            <a:fld id="{96962B93-A45C-4A1D-A00E-C0C3300A887F}" type="slidenum">
              <a:rPr lang="en-US" smtClean="0"/>
              <a:t>17</a:t>
            </a:fld>
            <a:endParaRPr lang="en-US"/>
          </a:p>
        </p:txBody>
      </p:sp>
      <p:pic>
        <p:nvPicPr>
          <p:cNvPr id="1028" name="Picture 4">
            <a:extLst>
              <a:ext uri="{FF2B5EF4-FFF2-40B4-BE49-F238E27FC236}">
                <a16:creationId xmlns:a16="http://schemas.microsoft.com/office/drawing/2014/main" id="{3E9C84DB-DB56-AFBE-819B-094A2AD3D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655" y="1419149"/>
            <a:ext cx="4233890" cy="5037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F696481-7585-17E3-2C11-AF17026BCDB0}"/>
              </a:ext>
            </a:extLst>
          </p:cNvPr>
          <p:cNvPicPr>
            <a:picLocks noChangeAspect="1"/>
          </p:cNvPicPr>
          <p:nvPr/>
        </p:nvPicPr>
        <p:blipFill>
          <a:blip r:embed="rId3"/>
          <a:stretch>
            <a:fillRect/>
          </a:stretch>
        </p:blipFill>
        <p:spPr>
          <a:xfrm>
            <a:off x="1150976" y="2122906"/>
            <a:ext cx="4945024" cy="33242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034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1D80-8138-8642-EABD-C64ABD546333}"/>
              </a:ext>
            </a:extLst>
          </p:cNvPr>
          <p:cNvSpPr>
            <a:spLocks noGrp="1"/>
          </p:cNvSpPr>
          <p:nvPr>
            <p:ph type="title"/>
          </p:nvPr>
        </p:nvSpPr>
        <p:spPr/>
        <p:txBody>
          <a:bodyPr/>
          <a:lstStyle/>
          <a:p>
            <a:r>
              <a:rPr lang="en-US" dirty="0"/>
              <a:t>Financial management product: future</a:t>
            </a:r>
          </a:p>
        </p:txBody>
      </p:sp>
      <p:sp>
        <p:nvSpPr>
          <p:cNvPr id="4" name="Slide Number Placeholder 3">
            <a:extLst>
              <a:ext uri="{FF2B5EF4-FFF2-40B4-BE49-F238E27FC236}">
                <a16:creationId xmlns:a16="http://schemas.microsoft.com/office/drawing/2014/main" id="{4086B693-34DA-89BD-0DD5-FE2D0E49366E}"/>
              </a:ext>
            </a:extLst>
          </p:cNvPr>
          <p:cNvSpPr>
            <a:spLocks noGrp="1"/>
          </p:cNvSpPr>
          <p:nvPr>
            <p:ph type="sldNum" sz="quarter" idx="10"/>
          </p:nvPr>
        </p:nvSpPr>
        <p:spPr/>
        <p:txBody>
          <a:bodyPr/>
          <a:lstStyle/>
          <a:p>
            <a:fld id="{96962B93-A45C-4A1D-A00E-C0C3300A887F}" type="slidenum">
              <a:rPr lang="en-US" smtClean="0"/>
              <a:t>18</a:t>
            </a:fld>
            <a:endParaRPr lang="en-US"/>
          </a:p>
        </p:txBody>
      </p:sp>
      <p:pic>
        <p:nvPicPr>
          <p:cNvPr id="3074" name="Picture 2">
            <a:extLst>
              <a:ext uri="{FF2B5EF4-FFF2-40B4-BE49-F238E27FC236}">
                <a16:creationId xmlns:a16="http://schemas.microsoft.com/office/drawing/2014/main" id="{B7C72B9C-3FFC-D0CD-64D2-44FBF8E19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039" y="1386396"/>
            <a:ext cx="7933922" cy="51525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9CF8158-B0DB-408D-D9E9-BA4B70C50838}"/>
              </a:ext>
            </a:extLst>
          </p:cNvPr>
          <p:cNvSpPr/>
          <p:nvPr/>
        </p:nvSpPr>
        <p:spPr>
          <a:xfrm>
            <a:off x="2956344" y="1557636"/>
            <a:ext cx="22860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bg2"/>
                </a:solidFill>
              </a:rPr>
              <a:t>The Farm</a:t>
            </a:r>
          </a:p>
        </p:txBody>
      </p:sp>
    </p:spTree>
    <p:extLst>
      <p:ext uri="{BB962C8B-B14F-4D97-AF65-F5344CB8AC3E}">
        <p14:creationId xmlns:p14="http://schemas.microsoft.com/office/powerpoint/2010/main" val="3241668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3F287-9C7C-F32A-D5D2-88FC2EB67EC7}"/>
              </a:ext>
            </a:extLst>
          </p:cNvPr>
          <p:cNvSpPr>
            <a:spLocks noGrp="1"/>
          </p:cNvSpPr>
          <p:nvPr>
            <p:ph type="title"/>
          </p:nvPr>
        </p:nvSpPr>
        <p:spPr/>
        <p:txBody>
          <a:bodyPr/>
          <a:lstStyle/>
          <a:p>
            <a:r>
              <a:rPr lang="en-US" dirty="0"/>
              <a:t>Funding product: today</a:t>
            </a:r>
          </a:p>
        </p:txBody>
      </p:sp>
      <p:sp>
        <p:nvSpPr>
          <p:cNvPr id="4" name="Slide Number Placeholder 3">
            <a:extLst>
              <a:ext uri="{FF2B5EF4-FFF2-40B4-BE49-F238E27FC236}">
                <a16:creationId xmlns:a16="http://schemas.microsoft.com/office/drawing/2014/main" id="{E30F81DA-2F1D-4EB4-5627-D8FE9083EFD2}"/>
              </a:ext>
            </a:extLst>
          </p:cNvPr>
          <p:cNvSpPr>
            <a:spLocks noGrp="1"/>
          </p:cNvSpPr>
          <p:nvPr>
            <p:ph type="sldNum" sz="quarter" idx="10"/>
          </p:nvPr>
        </p:nvSpPr>
        <p:spPr/>
        <p:txBody>
          <a:bodyPr/>
          <a:lstStyle/>
          <a:p>
            <a:fld id="{96962B93-A45C-4A1D-A00E-C0C3300A887F}" type="slidenum">
              <a:rPr lang="en-US" smtClean="0"/>
              <a:t>19</a:t>
            </a:fld>
            <a:endParaRPr lang="en-US"/>
          </a:p>
        </p:txBody>
      </p:sp>
      <p:pic>
        <p:nvPicPr>
          <p:cNvPr id="6" name="Picture 5">
            <a:extLst>
              <a:ext uri="{FF2B5EF4-FFF2-40B4-BE49-F238E27FC236}">
                <a16:creationId xmlns:a16="http://schemas.microsoft.com/office/drawing/2014/main" id="{83B3FCF4-CCC2-7191-5BA4-8F7BD4D0B3FF}"/>
              </a:ext>
            </a:extLst>
          </p:cNvPr>
          <p:cNvPicPr>
            <a:picLocks noChangeAspect="1"/>
          </p:cNvPicPr>
          <p:nvPr/>
        </p:nvPicPr>
        <p:blipFill>
          <a:blip r:embed="rId2"/>
          <a:stretch>
            <a:fillRect/>
          </a:stretch>
        </p:blipFill>
        <p:spPr>
          <a:xfrm>
            <a:off x="1372704" y="1265062"/>
            <a:ext cx="4272612" cy="529782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B7D8AD0-5B71-4F3A-515E-AA943CBD08B0}"/>
              </a:ext>
            </a:extLst>
          </p:cNvPr>
          <p:cNvPicPr>
            <a:picLocks noChangeAspect="1"/>
          </p:cNvPicPr>
          <p:nvPr/>
        </p:nvPicPr>
        <p:blipFill>
          <a:blip r:embed="rId3"/>
          <a:stretch>
            <a:fillRect/>
          </a:stretch>
        </p:blipFill>
        <p:spPr>
          <a:xfrm>
            <a:off x="6179820" y="1265062"/>
            <a:ext cx="4672344" cy="52978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739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driving a tractor&#10;&#10;Description automatically generated with medium confidence">
            <a:extLst>
              <a:ext uri="{FF2B5EF4-FFF2-40B4-BE49-F238E27FC236}">
                <a16:creationId xmlns:a16="http://schemas.microsoft.com/office/drawing/2014/main" id="{82C0B556-796A-D7C5-1A4A-283FB41D274D}"/>
              </a:ext>
            </a:extLst>
          </p:cNvPr>
          <p:cNvPicPr>
            <a:picLocks noGrp="1" noChangeAspect="1"/>
          </p:cNvPicPr>
          <p:nvPr>
            <p:ph type="pic" sz="quarter" idx="12"/>
          </p:nvPr>
        </p:nvPicPr>
        <p:blipFill rotWithShape="1">
          <a:blip r:embed="rId3"/>
          <a:srcRect l="13940" r="13940"/>
          <a:stretch/>
        </p:blipFill>
        <p:spPr/>
      </p:pic>
      <p:sp>
        <p:nvSpPr>
          <p:cNvPr id="3" name="Title 2">
            <a:extLst>
              <a:ext uri="{FF2B5EF4-FFF2-40B4-BE49-F238E27FC236}">
                <a16:creationId xmlns:a16="http://schemas.microsoft.com/office/drawing/2014/main" id="{7B166C15-11DF-600E-6D09-1B75A59D53C4}"/>
              </a:ext>
            </a:extLst>
          </p:cNvPr>
          <p:cNvSpPr>
            <a:spLocks noGrp="1"/>
          </p:cNvSpPr>
          <p:nvPr>
            <p:ph type="title"/>
          </p:nvPr>
        </p:nvSpPr>
        <p:spPr>
          <a:xfrm>
            <a:off x="838200" y="365126"/>
            <a:ext cx="4852852" cy="1325563"/>
          </a:xfrm>
        </p:spPr>
        <p:txBody>
          <a:bodyPr>
            <a:normAutofit/>
          </a:bodyPr>
          <a:lstStyle/>
          <a:p>
            <a:r>
              <a:rPr lang="en-US" dirty="0"/>
              <a:t>Our farmers are overwhelmed</a:t>
            </a:r>
          </a:p>
        </p:txBody>
      </p:sp>
      <p:sp>
        <p:nvSpPr>
          <p:cNvPr id="4" name="Title 2">
            <a:extLst>
              <a:ext uri="{FF2B5EF4-FFF2-40B4-BE49-F238E27FC236}">
                <a16:creationId xmlns:a16="http://schemas.microsoft.com/office/drawing/2014/main" id="{E9447696-9D25-7CF1-D68C-DA2BDC3BFF10}"/>
              </a:ext>
            </a:extLst>
          </p:cNvPr>
          <p:cNvSpPr txBox="1">
            <a:spLocks/>
          </p:cNvSpPr>
          <p:nvPr/>
        </p:nvSpPr>
        <p:spPr>
          <a:xfrm>
            <a:off x="838199" y="1690689"/>
            <a:ext cx="4798326" cy="4126576"/>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chemeClr val="bg2"/>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sz="2200" kern="0" dirty="0">
                <a:latin typeface="+mn-lt"/>
              </a:rPr>
              <a:t>Most farmers don’t make enough profit to be financially sustainable</a:t>
            </a:r>
            <a:r>
              <a:rPr lang="en-US" sz="2200" kern="0" baseline="30000" dirty="0">
                <a:latin typeface="+mn-lt"/>
              </a:rPr>
              <a:t>1</a:t>
            </a:r>
            <a:r>
              <a:rPr lang="en-US" sz="2200" kern="0" dirty="0">
                <a:latin typeface="+mn-lt"/>
              </a:rPr>
              <a:t>. </a:t>
            </a:r>
          </a:p>
          <a:p>
            <a:pPr>
              <a:spcAft>
                <a:spcPts val="1200"/>
              </a:spcAft>
            </a:pPr>
            <a:r>
              <a:rPr lang="en-US" sz="2200" kern="0" dirty="0">
                <a:latin typeface="+mn-lt"/>
              </a:rPr>
              <a:t>Farmers are “one man bands” who do all the farming and business functions themselves, and now they’re also being asked to farm more sustainably.</a:t>
            </a:r>
            <a:endParaRPr lang="en-US" sz="2200" b="1" kern="0" dirty="0">
              <a:latin typeface="+mn-lt"/>
            </a:endParaRPr>
          </a:p>
          <a:p>
            <a:pPr>
              <a:spcAft>
                <a:spcPts val="1200"/>
              </a:spcAft>
            </a:pPr>
            <a:r>
              <a:rPr lang="en-US" sz="2200" b="1" kern="0" dirty="0">
                <a:latin typeface="+mn-lt"/>
              </a:rPr>
              <a:t>This means farmers have little time to invest in their operations. </a:t>
            </a:r>
          </a:p>
        </p:txBody>
      </p:sp>
      <p:sp>
        <p:nvSpPr>
          <p:cNvPr id="8" name="Title 2">
            <a:extLst>
              <a:ext uri="{FF2B5EF4-FFF2-40B4-BE49-F238E27FC236}">
                <a16:creationId xmlns:a16="http://schemas.microsoft.com/office/drawing/2014/main" id="{67D52609-4C00-3EFE-66A4-46546A144086}"/>
              </a:ext>
            </a:extLst>
          </p:cNvPr>
          <p:cNvSpPr txBox="1">
            <a:spLocks/>
          </p:cNvSpPr>
          <p:nvPr/>
        </p:nvSpPr>
        <p:spPr>
          <a:xfrm>
            <a:off x="838199" y="6223379"/>
            <a:ext cx="3201538" cy="269495"/>
          </a:xfrm>
          <a:prstGeom prst="rect">
            <a:avLst/>
          </a:prstGeom>
        </p:spPr>
        <p:txBody>
          <a:bodyPr vert="horz" lIns="91440" tIns="45720" rIns="91440" bIns="45720" rtlCol="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chemeClr val="bg2"/>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kern="0" dirty="0">
                <a:latin typeface="+mn-lt"/>
              </a:rPr>
              <a:t>1 USDA ERS for 2021</a:t>
            </a:r>
            <a:endParaRPr lang="en-US" sz="800" b="1" kern="0" dirty="0">
              <a:latin typeface="+mn-lt"/>
            </a:endParaRPr>
          </a:p>
        </p:txBody>
      </p:sp>
    </p:spTree>
    <p:extLst>
      <p:ext uri="{BB962C8B-B14F-4D97-AF65-F5344CB8AC3E}">
        <p14:creationId xmlns:p14="http://schemas.microsoft.com/office/powerpoint/2010/main" val="2602738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306A-018B-BB69-D255-74CAE77BA9C6}"/>
              </a:ext>
            </a:extLst>
          </p:cNvPr>
          <p:cNvSpPr>
            <a:spLocks noGrp="1"/>
          </p:cNvSpPr>
          <p:nvPr>
            <p:ph type="title"/>
          </p:nvPr>
        </p:nvSpPr>
        <p:spPr/>
        <p:txBody>
          <a:bodyPr/>
          <a:lstStyle/>
          <a:p>
            <a:r>
              <a:rPr lang="en-US" dirty="0"/>
              <a:t>Funding product: future</a:t>
            </a:r>
          </a:p>
        </p:txBody>
      </p:sp>
      <p:sp>
        <p:nvSpPr>
          <p:cNvPr id="4" name="Slide Number Placeholder 3">
            <a:extLst>
              <a:ext uri="{FF2B5EF4-FFF2-40B4-BE49-F238E27FC236}">
                <a16:creationId xmlns:a16="http://schemas.microsoft.com/office/drawing/2014/main" id="{0BFEE427-3977-7E58-E49A-D77FDDC5B448}"/>
              </a:ext>
            </a:extLst>
          </p:cNvPr>
          <p:cNvSpPr>
            <a:spLocks noGrp="1"/>
          </p:cNvSpPr>
          <p:nvPr>
            <p:ph type="sldNum" sz="quarter" idx="10"/>
          </p:nvPr>
        </p:nvSpPr>
        <p:spPr/>
        <p:txBody>
          <a:bodyPr/>
          <a:lstStyle/>
          <a:p>
            <a:fld id="{96962B93-A45C-4A1D-A00E-C0C3300A887F}" type="slidenum">
              <a:rPr lang="en-US" smtClean="0"/>
              <a:t>20</a:t>
            </a:fld>
            <a:endParaRPr lang="en-US"/>
          </a:p>
        </p:txBody>
      </p:sp>
      <p:pic>
        <p:nvPicPr>
          <p:cNvPr id="6" name="Picture 5">
            <a:extLst>
              <a:ext uri="{FF2B5EF4-FFF2-40B4-BE49-F238E27FC236}">
                <a16:creationId xmlns:a16="http://schemas.microsoft.com/office/drawing/2014/main" id="{915F82D5-E60A-8DD7-2707-99F1A5478A7E}"/>
              </a:ext>
            </a:extLst>
          </p:cNvPr>
          <p:cNvPicPr>
            <a:picLocks noChangeAspect="1"/>
          </p:cNvPicPr>
          <p:nvPr/>
        </p:nvPicPr>
        <p:blipFill>
          <a:blip r:embed="rId2"/>
          <a:stretch>
            <a:fillRect/>
          </a:stretch>
        </p:blipFill>
        <p:spPr>
          <a:xfrm>
            <a:off x="1435595" y="1438015"/>
            <a:ext cx="9320810" cy="48073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9003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363C-4F08-5468-7866-893095D36283}"/>
              </a:ext>
            </a:extLst>
          </p:cNvPr>
          <p:cNvSpPr>
            <a:spLocks noGrp="1"/>
          </p:cNvSpPr>
          <p:nvPr>
            <p:ph type="title"/>
          </p:nvPr>
        </p:nvSpPr>
        <p:spPr/>
        <p:txBody>
          <a:bodyPr/>
          <a:lstStyle/>
          <a:p>
            <a:r>
              <a:rPr lang="en-US" dirty="0"/>
              <a:t>Management-as-a-Service has a long track record of success in other industries</a:t>
            </a:r>
          </a:p>
        </p:txBody>
      </p:sp>
      <p:sp>
        <p:nvSpPr>
          <p:cNvPr id="3" name="Content Placeholder 2">
            <a:extLst>
              <a:ext uri="{FF2B5EF4-FFF2-40B4-BE49-F238E27FC236}">
                <a16:creationId xmlns:a16="http://schemas.microsoft.com/office/drawing/2014/main" id="{5E48E31D-518B-EE2C-4CC2-8C9FA6E7780C}"/>
              </a:ext>
            </a:extLst>
          </p:cNvPr>
          <p:cNvSpPr txBox="1">
            <a:spLocks/>
          </p:cNvSpPr>
          <p:nvPr/>
        </p:nvSpPr>
        <p:spPr>
          <a:xfrm>
            <a:off x="4653507" y="1621799"/>
            <a:ext cx="2884985" cy="514080"/>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kern="0" dirty="0">
                <a:solidFill>
                  <a:schemeClr val="bg2"/>
                </a:solidFill>
                <a:latin typeface="+mn-lt"/>
              </a:rPr>
              <a:t>Beauty</a:t>
            </a:r>
            <a:endParaRPr lang="en-US" sz="2200" kern="0" dirty="0">
              <a:solidFill>
                <a:schemeClr val="bg2"/>
              </a:solidFill>
              <a:latin typeface="+mn-lt"/>
            </a:endParaRPr>
          </a:p>
        </p:txBody>
      </p:sp>
      <p:grpSp>
        <p:nvGrpSpPr>
          <p:cNvPr id="23" name="Group 22">
            <a:extLst>
              <a:ext uri="{FF2B5EF4-FFF2-40B4-BE49-F238E27FC236}">
                <a16:creationId xmlns:a16="http://schemas.microsoft.com/office/drawing/2014/main" id="{6527E713-D19E-4ECC-1B86-9C832E9AEB93}"/>
              </a:ext>
            </a:extLst>
          </p:cNvPr>
          <p:cNvGrpSpPr/>
          <p:nvPr/>
        </p:nvGrpSpPr>
        <p:grpSpPr>
          <a:xfrm>
            <a:off x="5975627" y="4910859"/>
            <a:ext cx="1970821" cy="943792"/>
            <a:chOff x="5283387" y="4318052"/>
            <a:chExt cx="1970821" cy="943792"/>
          </a:xfrm>
        </p:grpSpPr>
        <p:sp>
          <p:nvSpPr>
            <p:cNvPr id="4" name="Content Placeholder 2">
              <a:extLst>
                <a:ext uri="{FF2B5EF4-FFF2-40B4-BE49-F238E27FC236}">
                  <a16:creationId xmlns:a16="http://schemas.microsoft.com/office/drawing/2014/main" id="{E69A4ABA-8858-FD28-3755-0D7F0350709A}"/>
                </a:ext>
              </a:extLst>
            </p:cNvPr>
            <p:cNvSpPr txBox="1">
              <a:spLocks/>
            </p:cNvSpPr>
            <p:nvPr/>
          </p:nvSpPr>
          <p:spPr>
            <a:xfrm>
              <a:off x="5283387" y="4942508"/>
              <a:ext cx="1970821"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$1B valuation</a:t>
              </a:r>
            </a:p>
          </p:txBody>
        </p:sp>
        <p:pic>
          <p:nvPicPr>
            <p:cNvPr id="1026" name="Picture 2" descr="ZENOTI Reviews - Pros &amp; Cons, Ratings &amp; more | GetApp">
              <a:extLst>
                <a:ext uri="{FF2B5EF4-FFF2-40B4-BE49-F238E27FC236}">
                  <a16:creationId xmlns:a16="http://schemas.microsoft.com/office/drawing/2014/main" id="{2C0F3889-E973-A673-3355-1D452360F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178" y="4318052"/>
              <a:ext cx="1659240" cy="474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C258DC9-3585-C2F1-F181-83D30B609E5C}"/>
              </a:ext>
            </a:extLst>
          </p:cNvPr>
          <p:cNvGrpSpPr/>
          <p:nvPr/>
        </p:nvGrpSpPr>
        <p:grpSpPr>
          <a:xfrm>
            <a:off x="4235197" y="4488281"/>
            <a:ext cx="1970821" cy="1793601"/>
            <a:chOff x="4169531" y="2284581"/>
            <a:chExt cx="1970821" cy="1793601"/>
          </a:xfrm>
        </p:grpSpPr>
        <p:pic>
          <p:nvPicPr>
            <p:cNvPr id="1028" name="Picture 4" descr="Vagaro Software - 2019 Reviews, Pricing &amp; Demo">
              <a:extLst>
                <a:ext uri="{FF2B5EF4-FFF2-40B4-BE49-F238E27FC236}">
                  <a16:creationId xmlns:a16="http://schemas.microsoft.com/office/drawing/2014/main" id="{69456DDE-2A94-10F6-D655-B2A61A5FB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160" y="2284581"/>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0F94440-4BF9-8088-7C83-C1006635C88B}"/>
                </a:ext>
              </a:extLst>
            </p:cNvPr>
            <p:cNvSpPr txBox="1">
              <a:spLocks/>
            </p:cNvSpPr>
            <p:nvPr/>
          </p:nvSpPr>
          <p:spPr>
            <a:xfrm>
              <a:off x="4169531" y="3758846"/>
              <a:ext cx="1970821"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$1B valuation</a:t>
              </a:r>
            </a:p>
          </p:txBody>
        </p:sp>
      </p:grpSp>
      <p:grpSp>
        <p:nvGrpSpPr>
          <p:cNvPr id="21" name="Group 20">
            <a:extLst>
              <a:ext uri="{FF2B5EF4-FFF2-40B4-BE49-F238E27FC236}">
                <a16:creationId xmlns:a16="http://schemas.microsoft.com/office/drawing/2014/main" id="{5CC0190D-56CD-8EA4-70B4-6755112A0571}"/>
              </a:ext>
            </a:extLst>
          </p:cNvPr>
          <p:cNvGrpSpPr/>
          <p:nvPr/>
        </p:nvGrpSpPr>
        <p:grpSpPr>
          <a:xfrm>
            <a:off x="4379599" y="2115591"/>
            <a:ext cx="3491428" cy="1427029"/>
            <a:chOff x="6095001" y="2325708"/>
            <a:chExt cx="3491428" cy="1427029"/>
          </a:xfrm>
        </p:grpSpPr>
        <p:pic>
          <p:nvPicPr>
            <p:cNvPr id="1030" name="Picture 6" descr="DaySmart Salon Reviews 2023: Details, Pricing, &amp; Features | G2">
              <a:extLst>
                <a:ext uri="{FF2B5EF4-FFF2-40B4-BE49-F238E27FC236}">
                  <a16:creationId xmlns:a16="http://schemas.microsoft.com/office/drawing/2014/main" id="{0ED891FF-2B26-70B8-F49A-F02FC19F6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46" y="2325708"/>
              <a:ext cx="2268739" cy="11910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A128CE7-83D5-18F7-3BA8-1263011C5254}"/>
                </a:ext>
              </a:extLst>
            </p:cNvPr>
            <p:cNvSpPr txBox="1">
              <a:spLocks/>
            </p:cNvSpPr>
            <p:nvPr/>
          </p:nvSpPr>
          <p:spPr>
            <a:xfrm>
              <a:off x="6095001" y="3433401"/>
              <a:ext cx="3491428"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2M customers, has made 6 acquisitions, acquired by PE</a:t>
              </a:r>
            </a:p>
          </p:txBody>
        </p:sp>
      </p:grpSp>
      <p:sp>
        <p:nvSpPr>
          <p:cNvPr id="8" name="Content Placeholder 2">
            <a:extLst>
              <a:ext uri="{FF2B5EF4-FFF2-40B4-BE49-F238E27FC236}">
                <a16:creationId xmlns:a16="http://schemas.microsoft.com/office/drawing/2014/main" id="{6E86BDAB-EA8D-C24F-5908-16ED414D58EF}"/>
              </a:ext>
            </a:extLst>
          </p:cNvPr>
          <p:cNvSpPr txBox="1">
            <a:spLocks/>
          </p:cNvSpPr>
          <p:nvPr/>
        </p:nvSpPr>
        <p:spPr>
          <a:xfrm>
            <a:off x="840828" y="1621799"/>
            <a:ext cx="2884985" cy="514080"/>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kern="0" dirty="0">
                <a:solidFill>
                  <a:schemeClr val="bg2"/>
                </a:solidFill>
                <a:latin typeface="+mn-lt"/>
              </a:rPr>
              <a:t>Restaurants</a:t>
            </a:r>
            <a:endParaRPr lang="en-US" sz="2200" kern="0" dirty="0">
              <a:solidFill>
                <a:schemeClr val="bg2"/>
              </a:solidFill>
              <a:latin typeface="+mn-lt"/>
            </a:endParaRPr>
          </a:p>
        </p:txBody>
      </p:sp>
      <p:grpSp>
        <p:nvGrpSpPr>
          <p:cNvPr id="16" name="Group 15">
            <a:extLst>
              <a:ext uri="{FF2B5EF4-FFF2-40B4-BE49-F238E27FC236}">
                <a16:creationId xmlns:a16="http://schemas.microsoft.com/office/drawing/2014/main" id="{DE59D205-B8B5-8B3F-7716-738350A4B142}"/>
              </a:ext>
            </a:extLst>
          </p:cNvPr>
          <p:cNvGrpSpPr/>
          <p:nvPr/>
        </p:nvGrpSpPr>
        <p:grpSpPr>
          <a:xfrm>
            <a:off x="694931" y="2424307"/>
            <a:ext cx="3174025" cy="1535560"/>
            <a:chOff x="694931" y="2445090"/>
            <a:chExt cx="3174025" cy="1535560"/>
          </a:xfrm>
        </p:grpSpPr>
        <p:pic>
          <p:nvPicPr>
            <p:cNvPr id="1032" name="Picture 8" descr="Toast Inc. Plans To Cut Half Off Its Staff Due To Economic Impact Of ...">
              <a:extLst>
                <a:ext uri="{FF2B5EF4-FFF2-40B4-BE49-F238E27FC236}">
                  <a16:creationId xmlns:a16="http://schemas.microsoft.com/office/drawing/2014/main" id="{ED4D995C-DD32-5E21-5BB3-BF129EA69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49" y="2445090"/>
              <a:ext cx="2770189" cy="71346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ADA4BEE-3AC1-BAF8-FA40-BD748127F577}"/>
                </a:ext>
              </a:extLst>
            </p:cNvPr>
            <p:cNvSpPr txBox="1">
              <a:spLocks/>
            </p:cNvSpPr>
            <p:nvPr/>
          </p:nvSpPr>
          <p:spPr>
            <a:xfrm>
              <a:off x="694931" y="3300280"/>
              <a:ext cx="3174025" cy="680370"/>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IPO at $20B</a:t>
              </a:r>
            </a:p>
          </p:txBody>
        </p:sp>
      </p:grpSp>
      <p:grpSp>
        <p:nvGrpSpPr>
          <p:cNvPr id="17" name="Group 16">
            <a:extLst>
              <a:ext uri="{FF2B5EF4-FFF2-40B4-BE49-F238E27FC236}">
                <a16:creationId xmlns:a16="http://schemas.microsoft.com/office/drawing/2014/main" id="{975E1083-FF83-DE4B-933E-A58B349A181B}"/>
              </a:ext>
            </a:extLst>
          </p:cNvPr>
          <p:cNvGrpSpPr/>
          <p:nvPr/>
        </p:nvGrpSpPr>
        <p:grpSpPr>
          <a:xfrm>
            <a:off x="730997" y="4359758"/>
            <a:ext cx="3174025" cy="1350595"/>
            <a:chOff x="694931" y="4223544"/>
            <a:chExt cx="3174025" cy="1350595"/>
          </a:xfrm>
        </p:grpSpPr>
        <p:pic>
          <p:nvPicPr>
            <p:cNvPr id="1036" name="Picture 12" descr="Restaurant 365 - 7shifts">
              <a:extLst>
                <a:ext uri="{FF2B5EF4-FFF2-40B4-BE49-F238E27FC236}">
                  <a16:creationId xmlns:a16="http://schemas.microsoft.com/office/drawing/2014/main" id="{BE278A55-1443-C35F-DD03-8FF4F03A0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45" y="4223544"/>
              <a:ext cx="2975996" cy="35572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78172504-A52C-94E9-711C-49CF8437CF9A}"/>
                </a:ext>
              </a:extLst>
            </p:cNvPr>
            <p:cNvSpPr txBox="1">
              <a:spLocks/>
            </p:cNvSpPr>
            <p:nvPr/>
          </p:nvSpPr>
          <p:spPr>
            <a:xfrm>
              <a:off x="694931" y="4720991"/>
              <a:ext cx="3174025" cy="853148"/>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$88M Series C in 2019, $240 acquisition of </a:t>
              </a:r>
              <a:r>
                <a:rPr lang="en-US" sz="2000" dirty="0" err="1"/>
                <a:t>Compeat</a:t>
              </a:r>
              <a:r>
                <a:rPr lang="en-US" sz="2000" dirty="0"/>
                <a:t> in 2021</a:t>
              </a:r>
            </a:p>
          </p:txBody>
        </p:sp>
      </p:grpSp>
      <p:cxnSp>
        <p:nvCxnSpPr>
          <p:cNvPr id="5" name="Straight Connector 4">
            <a:extLst>
              <a:ext uri="{FF2B5EF4-FFF2-40B4-BE49-F238E27FC236}">
                <a16:creationId xmlns:a16="http://schemas.microsoft.com/office/drawing/2014/main" id="{A92E201A-D717-B66A-9646-42DDF1F718CD}"/>
              </a:ext>
            </a:extLst>
          </p:cNvPr>
          <p:cNvCxnSpPr>
            <a:cxnSpLocks/>
          </p:cNvCxnSpPr>
          <p:nvPr/>
        </p:nvCxnSpPr>
        <p:spPr>
          <a:xfrm>
            <a:off x="4189660" y="1621799"/>
            <a:ext cx="0" cy="47065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17B374-A98F-C3F2-C32A-D48BF47C82CA}"/>
              </a:ext>
            </a:extLst>
          </p:cNvPr>
          <p:cNvCxnSpPr>
            <a:cxnSpLocks/>
          </p:cNvCxnSpPr>
          <p:nvPr/>
        </p:nvCxnSpPr>
        <p:spPr>
          <a:xfrm>
            <a:off x="8002339" y="1621799"/>
            <a:ext cx="0" cy="47065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DA7E9E4F-B828-FA3E-C461-E2E6FF4D3781}"/>
              </a:ext>
            </a:extLst>
          </p:cNvPr>
          <p:cNvSpPr txBox="1">
            <a:spLocks/>
          </p:cNvSpPr>
          <p:nvPr/>
        </p:nvSpPr>
        <p:spPr>
          <a:xfrm>
            <a:off x="8466187" y="1621799"/>
            <a:ext cx="2884985" cy="514080"/>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200" b="1" kern="0" dirty="0">
                <a:solidFill>
                  <a:schemeClr val="bg2"/>
                </a:solidFill>
                <a:latin typeface="+mn-lt"/>
              </a:rPr>
              <a:t>Medical Practices</a:t>
            </a:r>
            <a:endParaRPr lang="en-US" sz="2200" kern="0" dirty="0">
              <a:solidFill>
                <a:schemeClr val="bg2"/>
              </a:solidFill>
              <a:latin typeface="+mn-lt"/>
            </a:endParaRPr>
          </a:p>
        </p:txBody>
      </p:sp>
      <p:pic>
        <p:nvPicPr>
          <p:cNvPr id="1038" name="Picture 14" descr="NextGen Office - Formerly MediTouch - Smallbizcrm">
            <a:extLst>
              <a:ext uri="{FF2B5EF4-FFF2-40B4-BE49-F238E27FC236}">
                <a16:creationId xmlns:a16="http://schemas.microsoft.com/office/drawing/2014/main" id="{F17F3357-3221-ED7F-D09A-19DCFACE5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7647" y="4212967"/>
            <a:ext cx="1227492" cy="122749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8436D07-36EA-3B66-8E0C-7A5A6A9F83AF}"/>
              </a:ext>
            </a:extLst>
          </p:cNvPr>
          <p:cNvSpPr txBox="1">
            <a:spLocks/>
          </p:cNvSpPr>
          <p:nvPr/>
        </p:nvSpPr>
        <p:spPr>
          <a:xfrm>
            <a:off x="8045983" y="5550685"/>
            <a:ext cx="1970821"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IPO, $1B valuation</a:t>
            </a:r>
          </a:p>
        </p:txBody>
      </p:sp>
      <p:grpSp>
        <p:nvGrpSpPr>
          <p:cNvPr id="25" name="Group 24">
            <a:extLst>
              <a:ext uri="{FF2B5EF4-FFF2-40B4-BE49-F238E27FC236}">
                <a16:creationId xmlns:a16="http://schemas.microsoft.com/office/drawing/2014/main" id="{AE3FD171-BE8C-8BBD-FF7C-876CAF4311A0}"/>
              </a:ext>
            </a:extLst>
          </p:cNvPr>
          <p:cNvGrpSpPr/>
          <p:nvPr/>
        </p:nvGrpSpPr>
        <p:grpSpPr>
          <a:xfrm>
            <a:off x="8321666" y="2424307"/>
            <a:ext cx="3174025" cy="909784"/>
            <a:chOff x="9570630" y="2277006"/>
            <a:chExt cx="3174025" cy="909784"/>
          </a:xfrm>
        </p:grpSpPr>
        <p:pic>
          <p:nvPicPr>
            <p:cNvPr id="1040" name="Picture 16" descr="Accuhealth Recognized for Growth and Customer Acquisition in 2020">
              <a:extLst>
                <a:ext uri="{FF2B5EF4-FFF2-40B4-BE49-F238E27FC236}">
                  <a16:creationId xmlns:a16="http://schemas.microsoft.com/office/drawing/2014/main" id="{E286A5E4-CE03-9CA2-A7CD-150946C1E7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2499" y="2277006"/>
              <a:ext cx="2810286" cy="47190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6BB06C78-7325-F9A8-F62B-AC4AB2B29839}"/>
                </a:ext>
              </a:extLst>
            </p:cNvPr>
            <p:cNvSpPr txBox="1">
              <a:spLocks/>
            </p:cNvSpPr>
            <p:nvPr/>
          </p:nvSpPr>
          <p:spPr>
            <a:xfrm>
              <a:off x="9570630" y="2867454"/>
              <a:ext cx="3174025"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Acquired for $17B</a:t>
              </a:r>
            </a:p>
          </p:txBody>
        </p:sp>
      </p:grpSp>
      <p:pic>
        <p:nvPicPr>
          <p:cNvPr id="1042" name="Picture 18" descr="Kareo Reviews And Complaints | Medical Billing Service Review">
            <a:extLst>
              <a:ext uri="{FF2B5EF4-FFF2-40B4-BE49-F238E27FC236}">
                <a16:creationId xmlns:a16="http://schemas.microsoft.com/office/drawing/2014/main" id="{8DF1775F-EAC9-9126-5421-0F045D99E1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1676" y="4563981"/>
            <a:ext cx="1247112" cy="536757"/>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6C6843A1-71C5-624F-54D4-6C038B48E01C}"/>
              </a:ext>
            </a:extLst>
          </p:cNvPr>
          <p:cNvSpPr txBox="1">
            <a:spLocks/>
          </p:cNvSpPr>
          <p:nvPr/>
        </p:nvSpPr>
        <p:spPr>
          <a:xfrm>
            <a:off x="9879822" y="5215979"/>
            <a:ext cx="1970821" cy="319336"/>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spcAft>
                <a:spcPts val="0"/>
              </a:spcAft>
              <a:buFont typeface="Arial" panose="020B0604020202020204" pitchFamily="34" charset="0"/>
              <a:buNone/>
            </a:pPr>
            <a:r>
              <a:rPr lang="en-US" sz="2000" dirty="0"/>
              <a:t>$1B valuation</a:t>
            </a:r>
          </a:p>
        </p:txBody>
      </p:sp>
      <p:sp>
        <p:nvSpPr>
          <p:cNvPr id="18" name="Slide Number Placeholder 1">
            <a:extLst>
              <a:ext uri="{FF2B5EF4-FFF2-40B4-BE49-F238E27FC236}">
                <a16:creationId xmlns:a16="http://schemas.microsoft.com/office/drawing/2014/main" id="{30D9AB21-7810-7F2A-F635-871CB201184D}"/>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1C85DE2-DF2C-4524-8860-E84565B958F0}" type="slidenum">
              <a:rPr lang="en-US" sz="1200" smtClean="0">
                <a:solidFill>
                  <a:schemeClr val="bg1">
                    <a:lumMod val="65000"/>
                  </a:schemeClr>
                </a:solidFill>
              </a:rPr>
              <a:pPr algn="r"/>
              <a:t>21</a:t>
            </a:fld>
            <a:endParaRPr lang="en-US" sz="1200" dirty="0">
              <a:solidFill>
                <a:schemeClr val="bg1">
                  <a:lumMod val="65000"/>
                </a:schemeClr>
              </a:solidFill>
            </a:endParaRPr>
          </a:p>
        </p:txBody>
      </p:sp>
    </p:spTree>
    <p:extLst>
      <p:ext uri="{BB962C8B-B14F-4D97-AF65-F5344CB8AC3E}">
        <p14:creationId xmlns:p14="http://schemas.microsoft.com/office/powerpoint/2010/main" val="760287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9A4A0A-A01E-40FE-0253-60C24C674179}"/>
              </a:ext>
            </a:extLst>
          </p:cNvPr>
          <p:cNvSpPr>
            <a:spLocks noGrp="1"/>
          </p:cNvSpPr>
          <p:nvPr>
            <p:ph type="title"/>
          </p:nvPr>
        </p:nvSpPr>
        <p:spPr/>
        <p:txBody>
          <a:bodyPr/>
          <a:lstStyle/>
          <a:p>
            <a:r>
              <a:rPr lang="en-US" dirty="0"/>
              <a:t>Testimonials</a:t>
            </a:r>
          </a:p>
        </p:txBody>
      </p:sp>
      <p:sp>
        <p:nvSpPr>
          <p:cNvPr id="8" name="TextBox 7">
            <a:extLst>
              <a:ext uri="{FF2B5EF4-FFF2-40B4-BE49-F238E27FC236}">
                <a16:creationId xmlns:a16="http://schemas.microsoft.com/office/drawing/2014/main" id="{939AF05F-6298-4AA7-B928-A50DF4357074}"/>
              </a:ext>
            </a:extLst>
          </p:cNvPr>
          <p:cNvSpPr txBox="1"/>
          <p:nvPr/>
        </p:nvSpPr>
        <p:spPr>
          <a:xfrm>
            <a:off x="751034" y="3517585"/>
            <a:ext cx="3330848" cy="2631490"/>
          </a:xfrm>
          <a:prstGeom prst="rect">
            <a:avLst/>
          </a:prstGeom>
          <a:noFill/>
        </p:spPr>
        <p:txBody>
          <a:bodyPr wrap="square">
            <a:spAutoFit/>
          </a:bodyPr>
          <a:lstStyle/>
          <a:p>
            <a:pPr marL="0" indent="0">
              <a:spcBef>
                <a:spcPts val="0"/>
              </a:spcBef>
              <a:spcAft>
                <a:spcPts val="600"/>
              </a:spcAft>
              <a:buFont typeface="Arial" panose="020B0604020202020204" pitchFamily="34" charset="0"/>
              <a:buNone/>
            </a:pPr>
            <a:r>
              <a:rPr lang="en-US" sz="1600" b="0" i="0" dirty="0">
                <a:solidFill>
                  <a:srgbClr val="000000"/>
                </a:solidFill>
                <a:effectLst/>
              </a:rPr>
              <a:t>“There is no way I could have done this without Good Agriculture. They didn’t just </a:t>
            </a:r>
            <a:r>
              <a:rPr lang="en-US" sz="1600" b="1" i="0" dirty="0">
                <a:solidFill>
                  <a:srgbClr val="000000"/>
                </a:solidFill>
                <a:effectLst/>
              </a:rPr>
              <a:t>reduce my stress</a:t>
            </a:r>
            <a:r>
              <a:rPr lang="en-US" sz="1600" b="0" i="0" dirty="0">
                <a:solidFill>
                  <a:srgbClr val="000000"/>
                </a:solidFill>
                <a:effectLst/>
              </a:rPr>
              <a:t> – they </a:t>
            </a:r>
            <a:r>
              <a:rPr lang="en-US" sz="1600" b="1" i="0" dirty="0">
                <a:solidFill>
                  <a:srgbClr val="000000"/>
                </a:solidFill>
                <a:effectLst/>
              </a:rPr>
              <a:t>made me so much more productive</a:t>
            </a:r>
            <a:r>
              <a:rPr lang="en-US" sz="1600" b="0" i="0" dirty="0">
                <a:solidFill>
                  <a:srgbClr val="000000"/>
                </a:solidFill>
                <a:effectLst/>
              </a:rPr>
              <a:t> because I don’t have to do the parts they’re managing.”</a:t>
            </a:r>
          </a:p>
          <a:p>
            <a:pPr marL="0" indent="0">
              <a:spcBef>
                <a:spcPts val="0"/>
              </a:spcBef>
              <a:spcAft>
                <a:spcPts val="600"/>
              </a:spcAft>
              <a:buFont typeface="Arial" panose="020B0604020202020204" pitchFamily="34" charset="0"/>
              <a:buNone/>
            </a:pPr>
            <a:r>
              <a:rPr lang="en-US" sz="1600" i="1" dirty="0">
                <a:solidFill>
                  <a:srgbClr val="000000"/>
                </a:solidFill>
              </a:rPr>
              <a:t>Donna, </a:t>
            </a:r>
            <a:r>
              <a:rPr lang="en-US" sz="1600" i="1" dirty="0" err="1">
                <a:solidFill>
                  <a:srgbClr val="000000"/>
                </a:solidFill>
              </a:rPr>
              <a:t>DeLaTerre</a:t>
            </a:r>
            <a:r>
              <a:rPr lang="en-US" sz="1600" i="1" dirty="0">
                <a:solidFill>
                  <a:srgbClr val="000000"/>
                </a:solidFill>
              </a:rPr>
              <a:t> Permaculture Farm</a:t>
            </a:r>
            <a:endParaRPr lang="en-US" sz="1600" b="0" i="1" dirty="0">
              <a:solidFill>
                <a:srgbClr val="000000"/>
              </a:solidFill>
              <a:effectLst/>
            </a:endParaRPr>
          </a:p>
        </p:txBody>
      </p:sp>
      <p:sp>
        <p:nvSpPr>
          <p:cNvPr id="11" name="TextBox 10">
            <a:extLst>
              <a:ext uri="{FF2B5EF4-FFF2-40B4-BE49-F238E27FC236}">
                <a16:creationId xmlns:a16="http://schemas.microsoft.com/office/drawing/2014/main" id="{4E3BB6E7-8431-CDED-91CD-816087259A0E}"/>
              </a:ext>
            </a:extLst>
          </p:cNvPr>
          <p:cNvSpPr txBox="1"/>
          <p:nvPr/>
        </p:nvSpPr>
        <p:spPr>
          <a:xfrm>
            <a:off x="4430576" y="3517585"/>
            <a:ext cx="3330848" cy="2631490"/>
          </a:xfrm>
          <a:prstGeom prst="rect">
            <a:avLst/>
          </a:prstGeom>
          <a:noFill/>
        </p:spPr>
        <p:txBody>
          <a:bodyPr wrap="square">
            <a:spAutoFit/>
          </a:bodyPr>
          <a:lstStyle/>
          <a:p>
            <a:pPr marL="0" indent="0">
              <a:spcBef>
                <a:spcPts val="0"/>
              </a:spcBef>
              <a:spcAft>
                <a:spcPts val="600"/>
              </a:spcAft>
              <a:buFont typeface="Arial" panose="020B0604020202020204" pitchFamily="34" charset="0"/>
              <a:buNone/>
            </a:pPr>
            <a:r>
              <a:rPr lang="en-US" sz="1600" b="1" dirty="0">
                <a:effectLst/>
                <a:ea typeface="Calibri" panose="020F0502020204030204" pitchFamily="34" charset="0"/>
              </a:rPr>
              <a:t>“Good Agriculture saved me days in pulling my finances together. </a:t>
            </a:r>
            <a:r>
              <a:rPr lang="en-US" sz="1600" dirty="0">
                <a:effectLst/>
                <a:ea typeface="Calibri" panose="020F0502020204030204" pitchFamily="34" charset="0"/>
              </a:rPr>
              <a:t>They brought a level of professionalism and insightfulness to my finances – </a:t>
            </a:r>
            <a:r>
              <a:rPr lang="en-US" sz="1600" b="1" dirty="0">
                <a:effectLst/>
                <a:ea typeface="Calibri" panose="020F0502020204030204" pitchFamily="34" charset="0"/>
              </a:rPr>
              <a:t>now I can focus on growing the farm </a:t>
            </a:r>
            <a:r>
              <a:rPr lang="en-US" sz="1600" dirty="0">
                <a:effectLst/>
                <a:ea typeface="Calibri" panose="020F0502020204030204" pitchFamily="34" charset="0"/>
              </a:rPr>
              <a:t>(and spending more time with my wife!)”</a:t>
            </a:r>
          </a:p>
          <a:p>
            <a:pPr marL="0" indent="0">
              <a:spcBef>
                <a:spcPts val="0"/>
              </a:spcBef>
              <a:spcAft>
                <a:spcPts val="600"/>
              </a:spcAft>
              <a:buFont typeface="Arial" panose="020B0604020202020204" pitchFamily="34" charset="0"/>
              <a:buNone/>
            </a:pPr>
            <a:r>
              <a:rPr lang="en-US" sz="1600" i="1" dirty="0">
                <a:ea typeface="Calibri" panose="020F0502020204030204" pitchFamily="34" charset="0"/>
              </a:rPr>
              <a:t>Steven, The Rural Urban Connection</a:t>
            </a:r>
            <a:endParaRPr lang="en-US" sz="1600" i="1" dirty="0">
              <a:effectLst/>
              <a:ea typeface="Calibri" panose="020F0502020204030204" pitchFamily="34" charset="0"/>
            </a:endParaRPr>
          </a:p>
        </p:txBody>
      </p:sp>
      <p:grpSp>
        <p:nvGrpSpPr>
          <p:cNvPr id="12" name="Group 11">
            <a:extLst>
              <a:ext uri="{FF2B5EF4-FFF2-40B4-BE49-F238E27FC236}">
                <a16:creationId xmlns:a16="http://schemas.microsoft.com/office/drawing/2014/main" id="{8BAFC89B-9E34-D615-BB39-45CF1FEBC434}"/>
              </a:ext>
            </a:extLst>
          </p:cNvPr>
          <p:cNvGrpSpPr/>
          <p:nvPr/>
        </p:nvGrpSpPr>
        <p:grpSpPr>
          <a:xfrm>
            <a:off x="1012423" y="1872915"/>
            <a:ext cx="2808070" cy="1222956"/>
            <a:chOff x="987824" y="1192810"/>
            <a:chExt cx="4070977" cy="1772971"/>
          </a:xfrm>
        </p:grpSpPr>
        <p:pic>
          <p:nvPicPr>
            <p:cNvPr id="2050" name="Picture 2">
              <a:extLst>
                <a:ext uri="{FF2B5EF4-FFF2-40B4-BE49-F238E27FC236}">
                  <a16:creationId xmlns:a16="http://schemas.microsoft.com/office/drawing/2014/main" id="{B39685C0-DA20-D118-FD47-D6C79F1947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2" t="24652" r="7604" b="14152"/>
            <a:stretch/>
          </p:blipFill>
          <p:spPr bwMode="auto">
            <a:xfrm>
              <a:off x="987824" y="1192810"/>
              <a:ext cx="2541439" cy="1772971"/>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34A105B-5738-39AB-A311-2DB27109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64" y="1235048"/>
              <a:ext cx="1378937" cy="16884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4AD20E7-972A-CF83-B678-9993E8271498}"/>
              </a:ext>
            </a:extLst>
          </p:cNvPr>
          <p:cNvGrpSpPr/>
          <p:nvPr/>
        </p:nvGrpSpPr>
        <p:grpSpPr>
          <a:xfrm>
            <a:off x="4430576" y="1823538"/>
            <a:ext cx="3272820" cy="1402423"/>
            <a:chOff x="6882777" y="1192810"/>
            <a:chExt cx="4744744" cy="2033151"/>
          </a:xfrm>
        </p:grpSpPr>
        <p:pic>
          <p:nvPicPr>
            <p:cNvPr id="9" name="Picture 8">
              <a:extLst>
                <a:ext uri="{FF2B5EF4-FFF2-40B4-BE49-F238E27FC236}">
                  <a16:creationId xmlns:a16="http://schemas.microsoft.com/office/drawing/2014/main" id="{A45B4FD5-11E7-48AC-29A6-C159ABA4119F}"/>
                </a:ext>
              </a:extLst>
            </p:cNvPr>
            <p:cNvPicPr>
              <a:picLocks noChangeAspect="1"/>
            </p:cNvPicPr>
            <p:nvPr/>
          </p:nvPicPr>
          <p:blipFill>
            <a:blip r:embed="rId5"/>
            <a:stretch>
              <a:fillRect/>
            </a:stretch>
          </p:blipFill>
          <p:spPr>
            <a:xfrm>
              <a:off x="6882777" y="1192810"/>
              <a:ext cx="2541439" cy="2033151"/>
            </a:xfrm>
            <a:prstGeom prst="ellipse">
              <a:avLst/>
            </a:prstGeom>
          </p:spPr>
        </p:pic>
        <p:pic>
          <p:nvPicPr>
            <p:cNvPr id="2054" name="Picture 6" descr="The Rural Urban Connection">
              <a:extLst>
                <a:ext uri="{FF2B5EF4-FFF2-40B4-BE49-F238E27FC236}">
                  <a16:creationId xmlns:a16="http://schemas.microsoft.com/office/drawing/2014/main" id="{6B238B4D-2CF1-DA0A-16D8-637D246DCF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7497" b="3501"/>
            <a:stretch/>
          </p:blipFill>
          <p:spPr bwMode="auto">
            <a:xfrm>
              <a:off x="9424216" y="1380218"/>
              <a:ext cx="2203305" cy="16583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47DE685B-15A7-9D42-8241-FEE949FEF835}"/>
              </a:ext>
            </a:extLst>
          </p:cNvPr>
          <p:cNvSpPr txBox="1"/>
          <p:nvPr/>
        </p:nvSpPr>
        <p:spPr>
          <a:xfrm>
            <a:off x="8110118" y="3517585"/>
            <a:ext cx="3330848" cy="1892826"/>
          </a:xfrm>
          <a:prstGeom prst="rect">
            <a:avLst/>
          </a:prstGeom>
          <a:noFill/>
        </p:spPr>
        <p:txBody>
          <a:bodyPr wrap="square">
            <a:spAutoFit/>
          </a:bodyPr>
          <a:lstStyle/>
          <a:p>
            <a:pPr marL="0" indent="0">
              <a:spcBef>
                <a:spcPts val="0"/>
              </a:spcBef>
              <a:spcAft>
                <a:spcPts val="600"/>
              </a:spcAft>
              <a:buFont typeface="Arial" panose="020B0604020202020204" pitchFamily="34" charset="0"/>
              <a:buNone/>
            </a:pPr>
            <a:r>
              <a:rPr lang="en-US" sz="1600" dirty="0">
                <a:effectLst/>
                <a:ea typeface="Calibri" panose="020F0502020204030204" pitchFamily="34" charset="0"/>
              </a:rPr>
              <a:t>"Good Agriculture has saved me lots of sleepless nights. </a:t>
            </a:r>
            <a:r>
              <a:rPr lang="en-US" sz="1600" b="1" dirty="0">
                <a:effectLst/>
                <a:ea typeface="Calibri" panose="020F0502020204030204" pitchFamily="34" charset="0"/>
              </a:rPr>
              <a:t>Now I know exactly how much money is going into and out of the business </a:t>
            </a:r>
            <a:r>
              <a:rPr lang="en-US" sz="1600" dirty="0">
                <a:effectLst/>
                <a:ea typeface="Calibri" panose="020F0502020204030204" pitchFamily="34" charset="0"/>
              </a:rPr>
              <a:t>and have a five-year plan for my farm.“</a:t>
            </a:r>
          </a:p>
          <a:p>
            <a:pPr marL="0" indent="0">
              <a:spcBef>
                <a:spcPts val="0"/>
              </a:spcBef>
              <a:spcAft>
                <a:spcPts val="600"/>
              </a:spcAft>
              <a:buFont typeface="Arial" panose="020B0604020202020204" pitchFamily="34" charset="0"/>
              <a:buNone/>
            </a:pPr>
            <a:r>
              <a:rPr lang="en-US" sz="1600" i="1" dirty="0">
                <a:effectLst/>
                <a:ea typeface="Calibri" panose="020F0502020204030204" pitchFamily="34" charset="0"/>
              </a:rPr>
              <a:t>Patty, Bedhead Nursery</a:t>
            </a:r>
          </a:p>
        </p:txBody>
      </p:sp>
      <p:grpSp>
        <p:nvGrpSpPr>
          <p:cNvPr id="6" name="Group 5">
            <a:extLst>
              <a:ext uri="{FF2B5EF4-FFF2-40B4-BE49-F238E27FC236}">
                <a16:creationId xmlns:a16="http://schemas.microsoft.com/office/drawing/2014/main" id="{1A90534C-2074-B2AA-D5B4-09D6FFFDD742}"/>
              </a:ext>
            </a:extLst>
          </p:cNvPr>
          <p:cNvGrpSpPr/>
          <p:nvPr/>
        </p:nvGrpSpPr>
        <p:grpSpPr>
          <a:xfrm>
            <a:off x="8205459" y="1565240"/>
            <a:ext cx="3140167" cy="1775175"/>
            <a:chOff x="8205459" y="1369658"/>
            <a:chExt cx="3140167" cy="1775175"/>
          </a:xfrm>
        </p:grpSpPr>
        <p:pic>
          <p:nvPicPr>
            <p:cNvPr id="5" name="Picture 4" descr="A person holding a tray of plants&#10;&#10;Description automatically generated">
              <a:extLst>
                <a:ext uri="{FF2B5EF4-FFF2-40B4-BE49-F238E27FC236}">
                  <a16:creationId xmlns:a16="http://schemas.microsoft.com/office/drawing/2014/main" id="{21F8D2A1-5B57-AED8-F55E-B59F415A4FD9}"/>
                </a:ext>
              </a:extLst>
            </p:cNvPr>
            <p:cNvPicPr>
              <a:picLocks noChangeAspect="1"/>
            </p:cNvPicPr>
            <p:nvPr/>
          </p:nvPicPr>
          <p:blipFill rotWithShape="1">
            <a:blip r:embed="rId7"/>
            <a:srcRect t="29551" b="24293"/>
            <a:stretch/>
          </p:blipFill>
          <p:spPr>
            <a:xfrm>
              <a:off x="8762745" y="1369658"/>
              <a:ext cx="2025595" cy="1402423"/>
            </a:xfrm>
            <a:prstGeom prst="ellipse">
              <a:avLst/>
            </a:prstGeom>
          </p:spPr>
        </p:pic>
        <p:pic>
          <p:nvPicPr>
            <p:cNvPr id="1026" name="Picture 2" descr="Bed Head Plant Nursery">
              <a:extLst>
                <a:ext uri="{FF2B5EF4-FFF2-40B4-BE49-F238E27FC236}">
                  <a16:creationId xmlns:a16="http://schemas.microsoft.com/office/drawing/2014/main" id="{52724F7B-81F8-B68A-D668-76D38C9B8C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5459" y="2782569"/>
              <a:ext cx="3140167" cy="3622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7551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20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and person in a field of wheat&#10;&#10;Description automatically generated with medium confidence">
            <a:extLst>
              <a:ext uri="{FF2B5EF4-FFF2-40B4-BE49-F238E27FC236}">
                <a16:creationId xmlns:a16="http://schemas.microsoft.com/office/drawing/2014/main" id="{EFA27296-4E24-D097-1131-107C6032C6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16" b="7816"/>
          <a:stretch/>
        </p:blipFill>
        <p:spPr>
          <a:xfrm>
            <a:off x="0" y="-1"/>
            <a:ext cx="12192000" cy="6858001"/>
          </a:xfrm>
        </p:spPr>
      </p:pic>
      <p:sp>
        <p:nvSpPr>
          <p:cNvPr id="7" name="Title 1">
            <a:extLst>
              <a:ext uri="{FF2B5EF4-FFF2-40B4-BE49-F238E27FC236}">
                <a16:creationId xmlns:a16="http://schemas.microsoft.com/office/drawing/2014/main" id="{E41126C0-B1D6-B75B-9840-1005632BD464}"/>
              </a:ext>
            </a:extLst>
          </p:cNvPr>
          <p:cNvSpPr>
            <a:spLocks noGrp="1"/>
          </p:cNvSpPr>
          <p:nvPr>
            <p:ph type="title"/>
          </p:nvPr>
        </p:nvSpPr>
        <p:spPr>
          <a:xfrm>
            <a:off x="404552" y="348727"/>
            <a:ext cx="11418479" cy="2298219"/>
          </a:xfrm>
        </p:spPr>
        <p:txBody>
          <a:bodyPr vert="horz" lIns="91440" tIns="45720" rIns="91440" bIns="45720" rtlCol="0" anchor="ctr">
            <a:noAutofit/>
          </a:bodyPr>
          <a:lstStyle/>
          <a:p>
            <a:r>
              <a:rPr lang="en-US" sz="5400" dirty="0">
                <a:solidFill>
                  <a:schemeClr val="accent1"/>
                </a:solidFill>
                <a:latin typeface="Roboto Slab Black" pitchFamily="2" charset="0"/>
                <a:ea typeface="Roboto Slab Black" pitchFamily="2" charset="0"/>
                <a:cs typeface="Roboto Slab Black" pitchFamily="2" charset="0"/>
              </a:rPr>
              <a:t>The solution: </a:t>
            </a:r>
            <a:br>
              <a:rPr lang="en-US" sz="4000" dirty="0">
                <a:solidFill>
                  <a:schemeClr val="accent1"/>
                </a:solidFill>
                <a:latin typeface="Roboto Slab Black" pitchFamily="2" charset="0"/>
                <a:ea typeface="Roboto Slab Black" pitchFamily="2" charset="0"/>
                <a:cs typeface="Roboto Slab Black" pitchFamily="2" charset="0"/>
              </a:rPr>
            </a:br>
            <a:r>
              <a:rPr lang="en-US" sz="4000" dirty="0">
                <a:solidFill>
                  <a:schemeClr val="accent1"/>
                </a:solidFill>
                <a:latin typeface="Roboto Slab Black" pitchFamily="2" charset="0"/>
                <a:ea typeface="Roboto Slab Black" pitchFamily="2" charset="0"/>
                <a:cs typeface="Roboto Slab Black" pitchFamily="2" charset="0"/>
              </a:rPr>
              <a:t>Good Agriculture </a:t>
            </a:r>
            <a:r>
              <a:rPr lang="en-US" sz="4000" b="0" dirty="0">
                <a:latin typeface="Roboto Slab" pitchFamily="2" charset="0"/>
                <a:ea typeface="Roboto Slab" pitchFamily="2" charset="0"/>
                <a:cs typeface="Roboto Slab" pitchFamily="2" charset="0"/>
              </a:rPr>
              <a:t>– the scalable corporate back office for farmers</a:t>
            </a:r>
            <a:endParaRPr lang="en-US" b="0" dirty="0">
              <a:latin typeface="Roboto Slab" pitchFamily="2" charset="0"/>
              <a:ea typeface="Roboto Slab" pitchFamily="2" charset="0"/>
              <a:cs typeface="Roboto Slab" pitchFamily="2" charset="0"/>
            </a:endParaRPr>
          </a:p>
        </p:txBody>
      </p:sp>
      <p:sp>
        <p:nvSpPr>
          <p:cNvPr id="2" name="Slide Number Placeholder 1">
            <a:extLst>
              <a:ext uri="{FF2B5EF4-FFF2-40B4-BE49-F238E27FC236}">
                <a16:creationId xmlns:a16="http://schemas.microsoft.com/office/drawing/2014/main" id="{96D59202-58F0-91BD-8378-586151BB40B9}"/>
              </a:ext>
            </a:extLst>
          </p:cNvPr>
          <p:cNvSpPr>
            <a:spLocks noGrp="1"/>
          </p:cNvSpPr>
          <p:nvPr>
            <p:ph type="sldNum" sz="quarter" idx="10"/>
          </p:nvPr>
        </p:nvSpPr>
        <p:spPr/>
        <p:txBody>
          <a:bodyPr/>
          <a:lstStyle/>
          <a:p>
            <a:fld id="{96962B93-A45C-4A1D-A00E-C0C3300A887F}" type="slidenum">
              <a:rPr lang="en-US" smtClean="0"/>
              <a:t>3</a:t>
            </a:fld>
            <a:endParaRPr lang="en-US"/>
          </a:p>
        </p:txBody>
      </p:sp>
    </p:spTree>
    <p:extLst>
      <p:ext uri="{BB962C8B-B14F-4D97-AF65-F5344CB8AC3E}">
        <p14:creationId xmlns:p14="http://schemas.microsoft.com/office/powerpoint/2010/main" val="225514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102AF0-D3D3-7369-2E11-BD8C20143317}"/>
              </a:ext>
            </a:extLst>
          </p:cNvPr>
          <p:cNvSpPr/>
          <p:nvPr/>
        </p:nvSpPr>
        <p:spPr>
          <a:xfrm>
            <a:off x="838200" y="4841198"/>
            <a:ext cx="4338284" cy="182253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i="1" dirty="0">
                <a:solidFill>
                  <a:schemeClr val="tx1"/>
                </a:solidFill>
              </a:rPr>
              <a:t>Prototyping with </a:t>
            </a:r>
          </a:p>
          <a:p>
            <a:r>
              <a:rPr lang="en-US" i="1" dirty="0">
                <a:solidFill>
                  <a:schemeClr val="tx1"/>
                </a:solidFill>
              </a:rPr>
              <a:t>USDA SBIR grant</a:t>
            </a:r>
          </a:p>
        </p:txBody>
      </p:sp>
      <p:sp>
        <p:nvSpPr>
          <p:cNvPr id="21" name="Rectangle 20">
            <a:extLst>
              <a:ext uri="{FF2B5EF4-FFF2-40B4-BE49-F238E27FC236}">
                <a16:creationId xmlns:a16="http://schemas.microsoft.com/office/drawing/2014/main" id="{232606A8-7909-35CD-C3BE-2FF9DD055CAD}"/>
              </a:ext>
            </a:extLst>
          </p:cNvPr>
          <p:cNvSpPr/>
          <p:nvPr/>
        </p:nvSpPr>
        <p:spPr>
          <a:xfrm>
            <a:off x="838200" y="1730227"/>
            <a:ext cx="4338284" cy="310602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i="1" dirty="0">
                <a:solidFill>
                  <a:schemeClr val="tx1"/>
                </a:solidFill>
              </a:rPr>
              <a:t>Existing</a:t>
            </a:r>
          </a:p>
        </p:txBody>
      </p:sp>
      <p:sp>
        <p:nvSpPr>
          <p:cNvPr id="40" name="Oval 39">
            <a:extLst>
              <a:ext uri="{FF2B5EF4-FFF2-40B4-BE49-F238E27FC236}">
                <a16:creationId xmlns:a16="http://schemas.microsoft.com/office/drawing/2014/main" id="{E9B47F56-F5A6-6037-2B3A-AA7EB38CAA67}"/>
              </a:ext>
            </a:extLst>
          </p:cNvPr>
          <p:cNvSpPr/>
          <p:nvPr/>
        </p:nvSpPr>
        <p:spPr>
          <a:xfrm>
            <a:off x="1759646" y="2449307"/>
            <a:ext cx="8601944" cy="379424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681C2-CC8D-BFF1-F4D4-8E519B0C83F1}"/>
              </a:ext>
            </a:extLst>
          </p:cNvPr>
          <p:cNvSpPr>
            <a:spLocks noGrp="1"/>
          </p:cNvSpPr>
          <p:nvPr>
            <p:ph type="title"/>
          </p:nvPr>
        </p:nvSpPr>
        <p:spPr>
          <a:xfrm>
            <a:off x="838200" y="365125"/>
            <a:ext cx="10515600" cy="1146175"/>
          </a:xfrm>
        </p:spPr>
        <p:txBody>
          <a:bodyPr>
            <a:normAutofit fontScale="90000"/>
          </a:bodyPr>
          <a:lstStyle/>
          <a:p>
            <a:r>
              <a:rPr lang="en-US" dirty="0"/>
              <a:t>Our AI-powered platform enables farmers to update their operations, get profitable, and grow their farms</a:t>
            </a:r>
          </a:p>
        </p:txBody>
      </p:sp>
      <p:sp>
        <p:nvSpPr>
          <p:cNvPr id="4" name="Slide Number Placeholder 3">
            <a:extLst>
              <a:ext uri="{FF2B5EF4-FFF2-40B4-BE49-F238E27FC236}">
                <a16:creationId xmlns:a16="http://schemas.microsoft.com/office/drawing/2014/main" id="{F72F9584-14F3-CE8F-6514-79DD06B03C44}"/>
              </a:ext>
            </a:extLst>
          </p:cNvPr>
          <p:cNvSpPr>
            <a:spLocks noGrp="1"/>
          </p:cNvSpPr>
          <p:nvPr>
            <p:ph type="sldNum" sz="quarter" idx="10"/>
          </p:nvPr>
        </p:nvSpPr>
        <p:spPr/>
        <p:txBody>
          <a:bodyPr/>
          <a:lstStyle/>
          <a:p>
            <a:fld id="{96962B93-A45C-4A1D-A00E-C0C3300A887F}" type="slidenum">
              <a:rPr lang="en-US" smtClean="0"/>
              <a:t>4</a:t>
            </a:fld>
            <a:endParaRPr lang="en-US" dirty="0"/>
          </a:p>
        </p:txBody>
      </p:sp>
      <p:grpSp>
        <p:nvGrpSpPr>
          <p:cNvPr id="36" name="Group 35">
            <a:extLst>
              <a:ext uri="{FF2B5EF4-FFF2-40B4-BE49-F238E27FC236}">
                <a16:creationId xmlns:a16="http://schemas.microsoft.com/office/drawing/2014/main" id="{AC576E76-B884-4631-7677-19BEB39E83DB}"/>
              </a:ext>
            </a:extLst>
          </p:cNvPr>
          <p:cNvGrpSpPr/>
          <p:nvPr/>
        </p:nvGrpSpPr>
        <p:grpSpPr>
          <a:xfrm>
            <a:off x="5514465" y="5636531"/>
            <a:ext cx="1052509" cy="1052509"/>
            <a:chOff x="9212761" y="1699920"/>
            <a:chExt cx="1052509" cy="1052509"/>
          </a:xfrm>
        </p:grpSpPr>
        <p:sp>
          <p:nvSpPr>
            <p:cNvPr id="27" name="Oval 26">
              <a:extLst>
                <a:ext uri="{FF2B5EF4-FFF2-40B4-BE49-F238E27FC236}">
                  <a16:creationId xmlns:a16="http://schemas.microsoft.com/office/drawing/2014/main" id="{A46CB166-F3FA-7F47-452E-1C96AB7C1A8F}"/>
                </a:ext>
              </a:extLst>
            </p:cNvPr>
            <p:cNvSpPr/>
            <p:nvPr/>
          </p:nvSpPr>
          <p:spPr>
            <a:xfrm>
              <a:off x="9212761" y="1699920"/>
              <a:ext cx="1052509" cy="10525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lipboard Partially Checked with solid fill">
              <a:extLst>
                <a:ext uri="{FF2B5EF4-FFF2-40B4-BE49-F238E27FC236}">
                  <a16:creationId xmlns:a16="http://schemas.microsoft.com/office/drawing/2014/main" id="{434B012C-EAF1-0643-57AE-9CE20403F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1815" y="1768974"/>
              <a:ext cx="914400" cy="914400"/>
            </a:xfrm>
            <a:prstGeom prst="rect">
              <a:avLst/>
            </a:prstGeom>
          </p:spPr>
        </p:pic>
      </p:grpSp>
      <p:grpSp>
        <p:nvGrpSpPr>
          <p:cNvPr id="35" name="Group 34">
            <a:extLst>
              <a:ext uri="{FF2B5EF4-FFF2-40B4-BE49-F238E27FC236}">
                <a16:creationId xmlns:a16="http://schemas.microsoft.com/office/drawing/2014/main" id="{C5D1FF22-9681-565B-AF52-7522313DB82A}"/>
              </a:ext>
            </a:extLst>
          </p:cNvPr>
          <p:cNvGrpSpPr/>
          <p:nvPr/>
        </p:nvGrpSpPr>
        <p:grpSpPr>
          <a:xfrm>
            <a:off x="7633375" y="5446408"/>
            <a:ext cx="1052509" cy="1052509"/>
            <a:chOff x="10070533" y="3316154"/>
            <a:chExt cx="1052509" cy="1052509"/>
          </a:xfrm>
        </p:grpSpPr>
        <p:sp>
          <p:nvSpPr>
            <p:cNvPr id="26" name="Oval 25">
              <a:extLst>
                <a:ext uri="{FF2B5EF4-FFF2-40B4-BE49-F238E27FC236}">
                  <a16:creationId xmlns:a16="http://schemas.microsoft.com/office/drawing/2014/main" id="{8F7DEC81-5DE5-DD78-2853-15755AA20F0C}"/>
                </a:ext>
              </a:extLst>
            </p:cNvPr>
            <p:cNvSpPr/>
            <p:nvPr/>
          </p:nvSpPr>
          <p:spPr>
            <a:xfrm>
              <a:off x="10070533" y="3316154"/>
              <a:ext cx="1052509" cy="10525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Diploma with solid fill">
              <a:extLst>
                <a:ext uri="{FF2B5EF4-FFF2-40B4-BE49-F238E27FC236}">
                  <a16:creationId xmlns:a16="http://schemas.microsoft.com/office/drawing/2014/main" id="{007D2C95-6B16-D145-AFE7-7A18EE2555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9587" y="3385208"/>
              <a:ext cx="914400" cy="914400"/>
            </a:xfrm>
            <a:prstGeom prst="rect">
              <a:avLst/>
            </a:prstGeom>
          </p:spPr>
        </p:pic>
      </p:grpSp>
      <p:grpSp>
        <p:nvGrpSpPr>
          <p:cNvPr id="38" name="Group 37">
            <a:extLst>
              <a:ext uri="{FF2B5EF4-FFF2-40B4-BE49-F238E27FC236}">
                <a16:creationId xmlns:a16="http://schemas.microsoft.com/office/drawing/2014/main" id="{5DC68D6A-BC0E-054C-9120-28629554D535}"/>
              </a:ext>
            </a:extLst>
          </p:cNvPr>
          <p:cNvGrpSpPr/>
          <p:nvPr/>
        </p:nvGrpSpPr>
        <p:grpSpPr>
          <a:xfrm>
            <a:off x="7633375" y="2230380"/>
            <a:ext cx="1052509" cy="1052509"/>
            <a:chOff x="7575640" y="2864703"/>
            <a:chExt cx="1052509" cy="1052509"/>
          </a:xfrm>
        </p:grpSpPr>
        <p:sp>
          <p:nvSpPr>
            <p:cNvPr id="25" name="Oval 24">
              <a:extLst>
                <a:ext uri="{FF2B5EF4-FFF2-40B4-BE49-F238E27FC236}">
                  <a16:creationId xmlns:a16="http://schemas.microsoft.com/office/drawing/2014/main" id="{C1D1232B-643D-ED45-C835-53FA8A59CC7C}"/>
                </a:ext>
              </a:extLst>
            </p:cNvPr>
            <p:cNvSpPr/>
            <p:nvPr/>
          </p:nvSpPr>
          <p:spPr>
            <a:xfrm>
              <a:off x="7575640" y="2864703"/>
              <a:ext cx="1052509" cy="10525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ownward trend graph with solid fill">
              <a:extLst>
                <a:ext uri="{FF2B5EF4-FFF2-40B4-BE49-F238E27FC236}">
                  <a16:creationId xmlns:a16="http://schemas.microsoft.com/office/drawing/2014/main" id="{F889140D-C5DB-5638-84A9-CB169ED042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4694" y="2933757"/>
              <a:ext cx="914400" cy="914400"/>
            </a:xfrm>
            <a:prstGeom prst="rect">
              <a:avLst/>
            </a:prstGeom>
          </p:spPr>
        </p:pic>
      </p:grpSp>
      <p:grpSp>
        <p:nvGrpSpPr>
          <p:cNvPr id="41" name="Group 40">
            <a:extLst>
              <a:ext uri="{FF2B5EF4-FFF2-40B4-BE49-F238E27FC236}">
                <a16:creationId xmlns:a16="http://schemas.microsoft.com/office/drawing/2014/main" id="{B2E161FC-2A6E-A3B1-20F7-8196F7E9A38A}"/>
              </a:ext>
            </a:extLst>
          </p:cNvPr>
          <p:cNvGrpSpPr/>
          <p:nvPr/>
        </p:nvGrpSpPr>
        <p:grpSpPr>
          <a:xfrm>
            <a:off x="5514465" y="1862679"/>
            <a:ext cx="1052509" cy="1052509"/>
            <a:chOff x="3986553" y="2688524"/>
            <a:chExt cx="1052509" cy="1052509"/>
          </a:xfrm>
        </p:grpSpPr>
        <p:sp>
          <p:nvSpPr>
            <p:cNvPr id="23" name="Oval 22">
              <a:extLst>
                <a:ext uri="{FF2B5EF4-FFF2-40B4-BE49-F238E27FC236}">
                  <a16:creationId xmlns:a16="http://schemas.microsoft.com/office/drawing/2014/main" id="{F0225E90-CFCD-BE7F-A0CE-6B2CE0B5C9D0}"/>
                </a:ext>
              </a:extLst>
            </p:cNvPr>
            <p:cNvSpPr/>
            <p:nvPr/>
          </p:nvSpPr>
          <p:spPr>
            <a:xfrm>
              <a:off x="3986553" y="2688524"/>
              <a:ext cx="1052509" cy="10525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Marketing with solid fill">
              <a:extLst>
                <a:ext uri="{FF2B5EF4-FFF2-40B4-BE49-F238E27FC236}">
                  <a16:creationId xmlns:a16="http://schemas.microsoft.com/office/drawing/2014/main" id="{60DFAD28-F5A2-8646-3F7C-83E749011A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55607" y="2757578"/>
              <a:ext cx="914400" cy="914400"/>
            </a:xfrm>
            <a:prstGeom prst="rect">
              <a:avLst/>
            </a:prstGeom>
          </p:spPr>
        </p:pic>
      </p:grpSp>
      <p:grpSp>
        <p:nvGrpSpPr>
          <p:cNvPr id="32" name="Group 31">
            <a:extLst>
              <a:ext uri="{FF2B5EF4-FFF2-40B4-BE49-F238E27FC236}">
                <a16:creationId xmlns:a16="http://schemas.microsoft.com/office/drawing/2014/main" id="{6E6BD610-FE21-F7D3-A418-28093ECE3AEA}"/>
              </a:ext>
            </a:extLst>
          </p:cNvPr>
          <p:cNvGrpSpPr/>
          <p:nvPr/>
        </p:nvGrpSpPr>
        <p:grpSpPr>
          <a:xfrm>
            <a:off x="1276645" y="3735453"/>
            <a:ext cx="1052509" cy="1052509"/>
            <a:chOff x="1932938" y="2718883"/>
            <a:chExt cx="1052509" cy="1052509"/>
          </a:xfrm>
        </p:grpSpPr>
        <p:sp>
          <p:nvSpPr>
            <p:cNvPr id="22" name="Oval 21">
              <a:extLst>
                <a:ext uri="{FF2B5EF4-FFF2-40B4-BE49-F238E27FC236}">
                  <a16:creationId xmlns:a16="http://schemas.microsoft.com/office/drawing/2014/main" id="{ED819F4A-4B09-C448-9088-B1F22B855A22}"/>
                </a:ext>
              </a:extLst>
            </p:cNvPr>
            <p:cNvSpPr/>
            <p:nvPr/>
          </p:nvSpPr>
          <p:spPr>
            <a:xfrm>
              <a:off x="1932938" y="2718883"/>
              <a:ext cx="1052509" cy="10525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Piggy Bank with solid fill">
              <a:extLst>
                <a:ext uri="{FF2B5EF4-FFF2-40B4-BE49-F238E27FC236}">
                  <a16:creationId xmlns:a16="http://schemas.microsoft.com/office/drawing/2014/main" id="{8D25902C-5D26-744F-C1AE-7FB26D8AF4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01992" y="2787937"/>
              <a:ext cx="914400" cy="914400"/>
            </a:xfrm>
            <a:prstGeom prst="rect">
              <a:avLst/>
            </a:prstGeom>
          </p:spPr>
        </p:pic>
      </p:grpSp>
      <p:grpSp>
        <p:nvGrpSpPr>
          <p:cNvPr id="33" name="Group 32">
            <a:extLst>
              <a:ext uri="{FF2B5EF4-FFF2-40B4-BE49-F238E27FC236}">
                <a16:creationId xmlns:a16="http://schemas.microsoft.com/office/drawing/2014/main" id="{74AC5F15-F271-577E-FE79-3CFEA7179AB1}"/>
              </a:ext>
            </a:extLst>
          </p:cNvPr>
          <p:cNvGrpSpPr/>
          <p:nvPr/>
        </p:nvGrpSpPr>
        <p:grpSpPr>
          <a:xfrm>
            <a:off x="3395555" y="2299434"/>
            <a:ext cx="1052509" cy="1052509"/>
            <a:chOff x="8026145" y="4046560"/>
            <a:chExt cx="1052509" cy="1052509"/>
          </a:xfrm>
        </p:grpSpPr>
        <p:sp>
          <p:nvSpPr>
            <p:cNvPr id="24" name="Oval 23">
              <a:extLst>
                <a:ext uri="{FF2B5EF4-FFF2-40B4-BE49-F238E27FC236}">
                  <a16:creationId xmlns:a16="http://schemas.microsoft.com/office/drawing/2014/main" id="{D46B4A29-A7A8-FCE0-2CDF-FCBAE4D37D3A}"/>
                </a:ext>
              </a:extLst>
            </p:cNvPr>
            <p:cNvSpPr/>
            <p:nvPr/>
          </p:nvSpPr>
          <p:spPr>
            <a:xfrm>
              <a:off x="8026145" y="4046560"/>
              <a:ext cx="1052509" cy="10525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ank check with solid fill">
              <a:extLst>
                <a:ext uri="{FF2B5EF4-FFF2-40B4-BE49-F238E27FC236}">
                  <a16:creationId xmlns:a16="http://schemas.microsoft.com/office/drawing/2014/main" id="{2D44471B-B1A5-9EE1-43F1-130C400D1D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95199" y="4115614"/>
              <a:ext cx="914400" cy="914400"/>
            </a:xfrm>
            <a:prstGeom prst="rect">
              <a:avLst/>
            </a:prstGeom>
          </p:spPr>
        </p:pic>
      </p:grpSp>
      <p:grpSp>
        <p:nvGrpSpPr>
          <p:cNvPr id="39" name="Group 38">
            <a:extLst>
              <a:ext uri="{FF2B5EF4-FFF2-40B4-BE49-F238E27FC236}">
                <a16:creationId xmlns:a16="http://schemas.microsoft.com/office/drawing/2014/main" id="{58906D6E-ECE6-2BF9-FCE5-466B428506C4}"/>
              </a:ext>
            </a:extLst>
          </p:cNvPr>
          <p:cNvGrpSpPr/>
          <p:nvPr/>
        </p:nvGrpSpPr>
        <p:grpSpPr>
          <a:xfrm>
            <a:off x="3395555" y="5377354"/>
            <a:ext cx="1052509" cy="1052509"/>
            <a:chOff x="12100067" y="1381331"/>
            <a:chExt cx="1052509" cy="1052509"/>
          </a:xfrm>
        </p:grpSpPr>
        <p:sp>
          <p:nvSpPr>
            <p:cNvPr id="29" name="Oval 28">
              <a:extLst>
                <a:ext uri="{FF2B5EF4-FFF2-40B4-BE49-F238E27FC236}">
                  <a16:creationId xmlns:a16="http://schemas.microsoft.com/office/drawing/2014/main" id="{53DB7759-FBC9-E8F0-E3E6-3CE8C823B8D1}"/>
                </a:ext>
              </a:extLst>
            </p:cNvPr>
            <p:cNvSpPr/>
            <p:nvPr/>
          </p:nvSpPr>
          <p:spPr>
            <a:xfrm>
              <a:off x="12100067" y="1381331"/>
              <a:ext cx="1052509" cy="10525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Farm scene with solid fill">
              <a:extLst>
                <a:ext uri="{FF2B5EF4-FFF2-40B4-BE49-F238E27FC236}">
                  <a16:creationId xmlns:a16="http://schemas.microsoft.com/office/drawing/2014/main" id="{4AA51DA6-67C9-AFF6-38E1-3CC53FA633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69121" y="1450385"/>
              <a:ext cx="914400" cy="914400"/>
            </a:xfrm>
            <a:prstGeom prst="rect">
              <a:avLst/>
            </a:prstGeom>
          </p:spPr>
        </p:pic>
      </p:grpSp>
      <p:grpSp>
        <p:nvGrpSpPr>
          <p:cNvPr id="45" name="Group 44">
            <a:extLst>
              <a:ext uri="{FF2B5EF4-FFF2-40B4-BE49-F238E27FC236}">
                <a16:creationId xmlns:a16="http://schemas.microsoft.com/office/drawing/2014/main" id="{8A6E9791-CAB1-040E-22CB-49A13C60467F}"/>
              </a:ext>
            </a:extLst>
          </p:cNvPr>
          <p:cNvGrpSpPr/>
          <p:nvPr/>
        </p:nvGrpSpPr>
        <p:grpSpPr>
          <a:xfrm>
            <a:off x="9489230" y="1620978"/>
            <a:ext cx="2356251" cy="388001"/>
            <a:chOff x="9489230" y="1610739"/>
            <a:chExt cx="2356251" cy="388001"/>
          </a:xfrm>
        </p:grpSpPr>
        <p:sp>
          <p:nvSpPr>
            <p:cNvPr id="43" name="Oval 42">
              <a:extLst>
                <a:ext uri="{FF2B5EF4-FFF2-40B4-BE49-F238E27FC236}">
                  <a16:creationId xmlns:a16="http://schemas.microsoft.com/office/drawing/2014/main" id="{58CFA781-1C73-4A37-F4D7-D6712DA98EEA}"/>
                </a:ext>
              </a:extLst>
            </p:cNvPr>
            <p:cNvSpPr/>
            <p:nvPr/>
          </p:nvSpPr>
          <p:spPr>
            <a:xfrm>
              <a:off x="9489230" y="1610739"/>
              <a:ext cx="388001" cy="3880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4CD7EDB-AA44-69B7-C9E6-8FC5C6956E80}"/>
                </a:ext>
              </a:extLst>
            </p:cNvPr>
            <p:cNvSpPr txBox="1"/>
            <p:nvPr/>
          </p:nvSpPr>
          <p:spPr>
            <a:xfrm>
              <a:off x="9892110" y="1635482"/>
              <a:ext cx="1953371" cy="338514"/>
            </a:xfrm>
            <a:prstGeom prst="rect">
              <a:avLst/>
            </a:prstGeom>
            <a:noFill/>
            <a:ln>
              <a:noFill/>
            </a:ln>
          </p:spPr>
          <p:txBody>
            <a:bodyPr spcFirstLastPara="1" wrap="square" lIns="91425" tIns="45700" rIns="91425" bIns="45700" rtlCol="0" anchor="t" anchorCtr="0">
              <a:spAutoFit/>
            </a:bodyPr>
            <a:lstStyle/>
            <a:p>
              <a:pPr marL="0" marR="0" indent="0" algn="l" rtl="0">
                <a:spcBef>
                  <a:spcPts val="0"/>
                </a:spcBef>
                <a:spcAft>
                  <a:spcPts val="0"/>
                </a:spcAft>
                <a:buNone/>
              </a:pPr>
              <a:r>
                <a:rPr lang="en-US" sz="1600" i="0" u="none" strike="noStrike" dirty="0">
                  <a:ea typeface="Roboto Slab Black"/>
                  <a:cs typeface="Roboto Slab Black"/>
                  <a:sym typeface="Roboto Slab Black"/>
                </a:rPr>
                <a:t>Good Ag tech</a:t>
              </a:r>
            </a:p>
          </p:txBody>
        </p:sp>
      </p:grpSp>
      <p:grpSp>
        <p:nvGrpSpPr>
          <p:cNvPr id="46" name="Group 45">
            <a:extLst>
              <a:ext uri="{FF2B5EF4-FFF2-40B4-BE49-F238E27FC236}">
                <a16:creationId xmlns:a16="http://schemas.microsoft.com/office/drawing/2014/main" id="{C9DC5856-AD0F-93BD-47BB-A7EFA45AFA0D}"/>
              </a:ext>
            </a:extLst>
          </p:cNvPr>
          <p:cNvGrpSpPr/>
          <p:nvPr/>
        </p:nvGrpSpPr>
        <p:grpSpPr>
          <a:xfrm>
            <a:off x="9489230" y="2138552"/>
            <a:ext cx="2356251" cy="388001"/>
            <a:chOff x="9489230" y="1610739"/>
            <a:chExt cx="2356251" cy="388001"/>
          </a:xfrm>
        </p:grpSpPr>
        <p:sp>
          <p:nvSpPr>
            <p:cNvPr id="47" name="Oval 46">
              <a:extLst>
                <a:ext uri="{FF2B5EF4-FFF2-40B4-BE49-F238E27FC236}">
                  <a16:creationId xmlns:a16="http://schemas.microsoft.com/office/drawing/2014/main" id="{44E54433-56BD-D9BF-D370-3997116EB1E9}"/>
                </a:ext>
              </a:extLst>
            </p:cNvPr>
            <p:cNvSpPr/>
            <p:nvPr/>
          </p:nvSpPr>
          <p:spPr>
            <a:xfrm>
              <a:off x="9489230" y="1610739"/>
              <a:ext cx="388001" cy="388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FB7A7C0-E615-56B9-6E77-D73CBFDA7F8C}"/>
                </a:ext>
              </a:extLst>
            </p:cNvPr>
            <p:cNvSpPr txBox="1"/>
            <p:nvPr/>
          </p:nvSpPr>
          <p:spPr>
            <a:xfrm>
              <a:off x="9892110" y="1635482"/>
              <a:ext cx="1953371" cy="338514"/>
            </a:xfrm>
            <a:prstGeom prst="rect">
              <a:avLst/>
            </a:prstGeom>
            <a:noFill/>
            <a:ln>
              <a:noFill/>
            </a:ln>
          </p:spPr>
          <p:txBody>
            <a:bodyPr spcFirstLastPara="1" wrap="square" lIns="91425" tIns="45700" rIns="91425" bIns="45700" rtlCol="0" anchor="t" anchorCtr="0">
              <a:spAutoFit/>
            </a:bodyPr>
            <a:lstStyle/>
            <a:p>
              <a:pPr marL="0" marR="0" indent="0" algn="l" rtl="0">
                <a:spcBef>
                  <a:spcPts val="0"/>
                </a:spcBef>
                <a:spcAft>
                  <a:spcPts val="0"/>
                </a:spcAft>
                <a:buNone/>
              </a:pPr>
              <a:r>
                <a:rPr lang="en-US" sz="1600" i="0" u="none" strike="noStrike" dirty="0">
                  <a:ea typeface="Roboto Slab Black"/>
                  <a:cs typeface="Roboto Slab Black"/>
                  <a:sym typeface="Roboto Slab Black"/>
                </a:rPr>
                <a:t>Hybrid tech</a:t>
              </a:r>
            </a:p>
          </p:txBody>
        </p:sp>
      </p:grpSp>
      <p:grpSp>
        <p:nvGrpSpPr>
          <p:cNvPr id="49" name="Group 48">
            <a:extLst>
              <a:ext uri="{FF2B5EF4-FFF2-40B4-BE49-F238E27FC236}">
                <a16:creationId xmlns:a16="http://schemas.microsoft.com/office/drawing/2014/main" id="{B8FC660A-39CC-A118-5039-B3AF2C0A9792}"/>
              </a:ext>
            </a:extLst>
          </p:cNvPr>
          <p:cNvGrpSpPr/>
          <p:nvPr/>
        </p:nvGrpSpPr>
        <p:grpSpPr>
          <a:xfrm>
            <a:off x="9489230" y="2603714"/>
            <a:ext cx="2356251" cy="584735"/>
            <a:chOff x="9489230" y="1623111"/>
            <a:chExt cx="2356251" cy="584735"/>
          </a:xfrm>
        </p:grpSpPr>
        <p:sp>
          <p:nvSpPr>
            <p:cNvPr id="50" name="Oval 49">
              <a:extLst>
                <a:ext uri="{FF2B5EF4-FFF2-40B4-BE49-F238E27FC236}">
                  <a16:creationId xmlns:a16="http://schemas.microsoft.com/office/drawing/2014/main" id="{72D9C6AD-43A5-48E0-FADB-55C253968789}"/>
                </a:ext>
              </a:extLst>
            </p:cNvPr>
            <p:cNvSpPr/>
            <p:nvPr/>
          </p:nvSpPr>
          <p:spPr>
            <a:xfrm>
              <a:off x="9489230" y="1721478"/>
              <a:ext cx="388001" cy="38800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B4A4116-3ED7-AF70-0D0F-7B9786F6E535}"/>
                </a:ext>
              </a:extLst>
            </p:cNvPr>
            <p:cNvSpPr txBox="1"/>
            <p:nvPr/>
          </p:nvSpPr>
          <p:spPr>
            <a:xfrm>
              <a:off x="9892110" y="1623111"/>
              <a:ext cx="1953371" cy="584735"/>
            </a:xfrm>
            <a:prstGeom prst="rect">
              <a:avLst/>
            </a:prstGeom>
            <a:noFill/>
            <a:ln>
              <a:noFill/>
            </a:ln>
          </p:spPr>
          <p:txBody>
            <a:bodyPr spcFirstLastPara="1" wrap="square" lIns="91425" tIns="45700" rIns="91425" bIns="45700" rtlCol="0" anchor="t" anchorCtr="0">
              <a:spAutoFit/>
            </a:bodyPr>
            <a:lstStyle/>
            <a:p>
              <a:pPr marL="0" marR="0" indent="0" algn="l" rtl="0">
                <a:spcBef>
                  <a:spcPts val="0"/>
                </a:spcBef>
                <a:spcAft>
                  <a:spcPts val="0"/>
                </a:spcAft>
                <a:buNone/>
              </a:pPr>
              <a:r>
                <a:rPr lang="en-US" sz="1600" i="0" u="none" strike="noStrike" dirty="0">
                  <a:ea typeface="Roboto Slab Black"/>
                  <a:cs typeface="Roboto Slab Black"/>
                  <a:sym typeface="Roboto Slab Black"/>
                </a:rPr>
                <a:t>Integrated best-of-breed solution</a:t>
              </a:r>
            </a:p>
          </p:txBody>
        </p:sp>
      </p:grpSp>
      <p:sp>
        <p:nvSpPr>
          <p:cNvPr id="52" name="TextBox 51">
            <a:extLst>
              <a:ext uri="{FF2B5EF4-FFF2-40B4-BE49-F238E27FC236}">
                <a16:creationId xmlns:a16="http://schemas.microsoft.com/office/drawing/2014/main" id="{894355D6-A384-8875-3406-5BF43CAEBB61}"/>
              </a:ext>
            </a:extLst>
          </p:cNvPr>
          <p:cNvSpPr txBox="1"/>
          <p:nvPr/>
        </p:nvSpPr>
        <p:spPr>
          <a:xfrm>
            <a:off x="2398208" y="3938562"/>
            <a:ext cx="1818950" cy="646290"/>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i="0" u="none" strike="noStrike" dirty="0">
                <a:ea typeface="Roboto Slab Black"/>
                <a:cs typeface="Roboto Slab Black"/>
                <a:sym typeface="Roboto Slab Black"/>
              </a:rPr>
              <a:t>Financial management</a:t>
            </a:r>
          </a:p>
        </p:txBody>
      </p:sp>
      <p:sp>
        <p:nvSpPr>
          <p:cNvPr id="54" name="TextBox 53">
            <a:extLst>
              <a:ext uri="{FF2B5EF4-FFF2-40B4-BE49-F238E27FC236}">
                <a16:creationId xmlns:a16="http://schemas.microsoft.com/office/drawing/2014/main" id="{DED9D874-CF09-51F5-B9E2-290E6443388D}"/>
              </a:ext>
            </a:extLst>
          </p:cNvPr>
          <p:cNvSpPr txBox="1"/>
          <p:nvPr/>
        </p:nvSpPr>
        <p:spPr>
          <a:xfrm>
            <a:off x="8002390" y="4077061"/>
            <a:ext cx="1818950" cy="369291"/>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Insurance</a:t>
            </a:r>
            <a:endParaRPr lang="en-US" i="0" u="none" strike="noStrike" dirty="0">
              <a:ea typeface="Roboto Slab Black"/>
              <a:cs typeface="Roboto Slab Black"/>
              <a:sym typeface="Roboto Slab Black"/>
            </a:endParaRPr>
          </a:p>
        </p:txBody>
      </p:sp>
      <p:sp>
        <p:nvSpPr>
          <p:cNvPr id="55" name="TextBox 54">
            <a:extLst>
              <a:ext uri="{FF2B5EF4-FFF2-40B4-BE49-F238E27FC236}">
                <a16:creationId xmlns:a16="http://schemas.microsoft.com/office/drawing/2014/main" id="{46BED921-2C08-05F5-886D-AD5C227247B1}"/>
              </a:ext>
            </a:extLst>
          </p:cNvPr>
          <p:cNvSpPr txBox="1"/>
          <p:nvPr/>
        </p:nvSpPr>
        <p:spPr>
          <a:xfrm>
            <a:off x="3012334" y="3420997"/>
            <a:ext cx="1818950" cy="369291"/>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Funding</a:t>
            </a:r>
            <a:endParaRPr lang="en-US" i="0" u="none" strike="noStrike" dirty="0">
              <a:ea typeface="Roboto Slab Black"/>
              <a:cs typeface="Roboto Slab Black"/>
              <a:sym typeface="Roboto Slab Black"/>
            </a:endParaRPr>
          </a:p>
        </p:txBody>
      </p:sp>
      <p:sp>
        <p:nvSpPr>
          <p:cNvPr id="56" name="TextBox 55">
            <a:extLst>
              <a:ext uri="{FF2B5EF4-FFF2-40B4-BE49-F238E27FC236}">
                <a16:creationId xmlns:a16="http://schemas.microsoft.com/office/drawing/2014/main" id="{0F209004-C0CF-855A-BF44-45BBAFB1582A}"/>
              </a:ext>
            </a:extLst>
          </p:cNvPr>
          <p:cNvSpPr txBox="1"/>
          <p:nvPr/>
        </p:nvSpPr>
        <p:spPr>
          <a:xfrm>
            <a:off x="3012334" y="4787571"/>
            <a:ext cx="1818950" cy="646290"/>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Operational analysis</a:t>
            </a:r>
            <a:endParaRPr lang="en-US" i="0" u="none" strike="noStrike" dirty="0">
              <a:ea typeface="Roboto Slab Black"/>
              <a:cs typeface="Roboto Slab Black"/>
              <a:sym typeface="Roboto Slab Black"/>
            </a:endParaRPr>
          </a:p>
        </p:txBody>
      </p:sp>
      <p:sp>
        <p:nvSpPr>
          <p:cNvPr id="57" name="TextBox 56">
            <a:extLst>
              <a:ext uri="{FF2B5EF4-FFF2-40B4-BE49-F238E27FC236}">
                <a16:creationId xmlns:a16="http://schemas.microsoft.com/office/drawing/2014/main" id="{CC417411-8B36-4F1B-39EC-B619F1EEB060}"/>
              </a:ext>
            </a:extLst>
          </p:cNvPr>
          <p:cNvSpPr txBox="1"/>
          <p:nvPr/>
        </p:nvSpPr>
        <p:spPr>
          <a:xfrm>
            <a:off x="7273969" y="3282498"/>
            <a:ext cx="1818950" cy="646290"/>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Carbon tracking</a:t>
            </a:r>
            <a:endParaRPr lang="en-US" i="0" u="none" strike="noStrike" dirty="0">
              <a:ea typeface="Roboto Slab Black"/>
              <a:cs typeface="Roboto Slab Black"/>
              <a:sym typeface="Roboto Slab Black"/>
            </a:endParaRPr>
          </a:p>
        </p:txBody>
      </p:sp>
      <p:sp>
        <p:nvSpPr>
          <p:cNvPr id="58" name="TextBox 57">
            <a:extLst>
              <a:ext uri="{FF2B5EF4-FFF2-40B4-BE49-F238E27FC236}">
                <a16:creationId xmlns:a16="http://schemas.microsoft.com/office/drawing/2014/main" id="{826A4C05-145D-54C5-7C65-854D27685EFD}"/>
              </a:ext>
            </a:extLst>
          </p:cNvPr>
          <p:cNvSpPr txBox="1"/>
          <p:nvPr/>
        </p:nvSpPr>
        <p:spPr>
          <a:xfrm>
            <a:off x="7273969" y="4926070"/>
            <a:ext cx="1818950" cy="369291"/>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Certifications</a:t>
            </a:r>
            <a:endParaRPr lang="en-US" i="0" u="none" strike="noStrike" dirty="0">
              <a:ea typeface="Roboto Slab Black"/>
              <a:cs typeface="Roboto Slab Black"/>
              <a:sym typeface="Roboto Slab Black"/>
            </a:endParaRPr>
          </a:p>
        </p:txBody>
      </p:sp>
      <p:sp>
        <p:nvSpPr>
          <p:cNvPr id="59" name="TextBox 58">
            <a:extLst>
              <a:ext uri="{FF2B5EF4-FFF2-40B4-BE49-F238E27FC236}">
                <a16:creationId xmlns:a16="http://schemas.microsoft.com/office/drawing/2014/main" id="{F2516441-FAD9-B8AC-E2A3-47FEFA36C846}"/>
              </a:ext>
            </a:extLst>
          </p:cNvPr>
          <p:cNvSpPr txBox="1"/>
          <p:nvPr/>
        </p:nvSpPr>
        <p:spPr>
          <a:xfrm>
            <a:off x="5129974" y="2899403"/>
            <a:ext cx="1818950" cy="646290"/>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i="0" u="none" strike="noStrike" dirty="0">
                <a:ea typeface="Roboto Slab Black"/>
                <a:cs typeface="Roboto Slab Black"/>
                <a:sym typeface="Roboto Slab Black"/>
              </a:rPr>
              <a:t>Marketing &amp; sales</a:t>
            </a:r>
          </a:p>
        </p:txBody>
      </p:sp>
      <p:sp>
        <p:nvSpPr>
          <p:cNvPr id="60" name="TextBox 59">
            <a:extLst>
              <a:ext uri="{FF2B5EF4-FFF2-40B4-BE49-F238E27FC236}">
                <a16:creationId xmlns:a16="http://schemas.microsoft.com/office/drawing/2014/main" id="{93D93B07-BEEE-DE44-955D-6B5DA7FE44FC}"/>
              </a:ext>
            </a:extLst>
          </p:cNvPr>
          <p:cNvSpPr txBox="1"/>
          <p:nvPr/>
        </p:nvSpPr>
        <p:spPr>
          <a:xfrm>
            <a:off x="5129974" y="5281743"/>
            <a:ext cx="1818950" cy="369291"/>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dirty="0">
                <a:ea typeface="Roboto Slab Black"/>
                <a:cs typeface="Roboto Slab Black"/>
                <a:sym typeface="Roboto Slab Black"/>
              </a:rPr>
              <a:t>Inventory</a:t>
            </a:r>
            <a:endParaRPr lang="en-US" i="0" u="none" strike="noStrike" dirty="0">
              <a:ea typeface="Roboto Slab Black"/>
              <a:cs typeface="Roboto Slab Black"/>
              <a:sym typeface="Roboto Slab Black"/>
            </a:endParaRPr>
          </a:p>
        </p:txBody>
      </p:sp>
      <p:sp>
        <p:nvSpPr>
          <p:cNvPr id="61" name="TextBox 60">
            <a:extLst>
              <a:ext uri="{FF2B5EF4-FFF2-40B4-BE49-F238E27FC236}">
                <a16:creationId xmlns:a16="http://schemas.microsoft.com/office/drawing/2014/main" id="{262E667C-D8E1-F229-DE63-776AAED08CCB}"/>
              </a:ext>
            </a:extLst>
          </p:cNvPr>
          <p:cNvSpPr txBox="1"/>
          <p:nvPr/>
        </p:nvSpPr>
        <p:spPr>
          <a:xfrm>
            <a:off x="9227091" y="6074106"/>
            <a:ext cx="1818950" cy="369291"/>
          </a:xfrm>
          <a:prstGeom prst="rect">
            <a:avLst/>
          </a:prstGeom>
          <a:noFill/>
          <a:ln>
            <a:noFill/>
          </a:ln>
        </p:spPr>
        <p:txBody>
          <a:bodyPr spcFirstLastPara="1" wrap="square" lIns="91425" tIns="45700" rIns="91425" bIns="45700" rtlCol="0" anchor="ctr" anchorCtr="0">
            <a:spAutoFit/>
          </a:bodyPr>
          <a:lstStyle/>
          <a:p>
            <a:pPr marL="0" marR="0" indent="0" algn="ctr" rtl="0">
              <a:spcBef>
                <a:spcPts val="0"/>
              </a:spcBef>
              <a:spcAft>
                <a:spcPts val="0"/>
              </a:spcAft>
              <a:buNone/>
            </a:pPr>
            <a:r>
              <a:rPr lang="en-US" i="1" u="none" strike="noStrike" dirty="0">
                <a:ea typeface="Roboto Slab Black"/>
                <a:cs typeface="Roboto Slab Black"/>
                <a:sym typeface="Roboto Slab Black"/>
              </a:rPr>
              <a:t>Future state</a:t>
            </a:r>
          </a:p>
        </p:txBody>
      </p:sp>
      <p:pic>
        <p:nvPicPr>
          <p:cNvPr id="5" name="Graphic 4">
            <a:extLst>
              <a:ext uri="{FF2B5EF4-FFF2-40B4-BE49-F238E27FC236}">
                <a16:creationId xmlns:a16="http://schemas.microsoft.com/office/drawing/2014/main" id="{A067676D-3F41-9415-102D-21A626C0596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55351" y="3652969"/>
            <a:ext cx="2681297" cy="1597742"/>
          </a:xfrm>
          <a:prstGeom prst="rect">
            <a:avLst/>
          </a:prstGeom>
        </p:spPr>
      </p:pic>
      <p:sp>
        <p:nvSpPr>
          <p:cNvPr id="9" name="Oval 8">
            <a:extLst>
              <a:ext uri="{FF2B5EF4-FFF2-40B4-BE49-F238E27FC236}">
                <a16:creationId xmlns:a16="http://schemas.microsoft.com/office/drawing/2014/main" id="{E8097305-C58C-9046-08B7-B58EF14B74DB}"/>
              </a:ext>
            </a:extLst>
          </p:cNvPr>
          <p:cNvSpPr/>
          <p:nvPr/>
        </p:nvSpPr>
        <p:spPr>
          <a:xfrm>
            <a:off x="9658661" y="3737585"/>
            <a:ext cx="1052509" cy="10525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hield Tick with solid fill">
            <a:extLst>
              <a:ext uri="{FF2B5EF4-FFF2-40B4-BE49-F238E27FC236}">
                <a16:creationId xmlns:a16="http://schemas.microsoft.com/office/drawing/2014/main" id="{8311687B-0B09-0B5A-F8E1-FC6ED887EBD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31935" y="3804506"/>
            <a:ext cx="914400" cy="914400"/>
          </a:xfrm>
          <a:prstGeom prst="rect">
            <a:avLst/>
          </a:prstGeom>
        </p:spPr>
      </p:pic>
    </p:spTree>
    <p:extLst>
      <p:ext uri="{BB962C8B-B14F-4D97-AF65-F5344CB8AC3E}">
        <p14:creationId xmlns:p14="http://schemas.microsoft.com/office/powerpoint/2010/main" val="199255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27885-CC93-C534-0D23-BC3353E12197}"/>
              </a:ext>
            </a:extLst>
          </p:cNvPr>
          <p:cNvSpPr>
            <a:spLocks noGrp="1"/>
          </p:cNvSpPr>
          <p:nvPr>
            <p:ph type="title"/>
          </p:nvPr>
        </p:nvSpPr>
        <p:spPr>
          <a:xfrm>
            <a:off x="838199" y="365125"/>
            <a:ext cx="10515599" cy="1146175"/>
          </a:xfrm>
        </p:spPr>
        <p:txBody>
          <a:bodyPr>
            <a:normAutofit fontScale="90000"/>
          </a:bodyPr>
          <a:lstStyle/>
          <a:p>
            <a:r>
              <a:rPr lang="en-US"/>
              <a:t>Our products help farmers save time and improve profitability at high scalability</a:t>
            </a:r>
          </a:p>
        </p:txBody>
      </p:sp>
      <p:cxnSp>
        <p:nvCxnSpPr>
          <p:cNvPr id="17" name="Straight Connector 16">
            <a:extLst>
              <a:ext uri="{FF2B5EF4-FFF2-40B4-BE49-F238E27FC236}">
                <a16:creationId xmlns:a16="http://schemas.microsoft.com/office/drawing/2014/main" id="{5C214538-7291-8DCA-63B1-99C21614C0E4}"/>
              </a:ext>
            </a:extLst>
          </p:cNvPr>
          <p:cNvCxnSpPr>
            <a:cxnSpLocks/>
          </p:cNvCxnSpPr>
          <p:nvPr/>
        </p:nvCxnSpPr>
        <p:spPr>
          <a:xfrm>
            <a:off x="998343" y="2304341"/>
            <a:ext cx="10195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6EFD83-044D-F70E-09D0-82A594C11335}"/>
              </a:ext>
            </a:extLst>
          </p:cNvPr>
          <p:cNvCxnSpPr>
            <a:cxnSpLocks/>
          </p:cNvCxnSpPr>
          <p:nvPr/>
        </p:nvCxnSpPr>
        <p:spPr>
          <a:xfrm>
            <a:off x="998343" y="3563340"/>
            <a:ext cx="10195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E417FD-CEC4-90B6-DA2F-AD10D805C2B3}"/>
              </a:ext>
            </a:extLst>
          </p:cNvPr>
          <p:cNvCxnSpPr/>
          <p:nvPr/>
        </p:nvCxnSpPr>
        <p:spPr>
          <a:xfrm>
            <a:off x="1089783" y="5039006"/>
            <a:ext cx="10195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28C4DFE-52E3-25AA-461E-8DFF0C18F7FD}"/>
              </a:ext>
            </a:extLst>
          </p:cNvPr>
          <p:cNvSpPr>
            <a:spLocks noGrp="1"/>
          </p:cNvSpPr>
          <p:nvPr>
            <p:ph type="sldNum" sz="quarter" idx="10"/>
          </p:nvPr>
        </p:nvSpPr>
        <p:spPr/>
        <p:txBody>
          <a:bodyPr/>
          <a:lstStyle/>
          <a:p>
            <a:fld id="{96962B93-A45C-4A1D-A00E-C0C3300A887F}" type="slidenum">
              <a:rPr lang="en-US" smtClean="0"/>
              <a:t>5</a:t>
            </a:fld>
            <a:endParaRPr lang="en-US"/>
          </a:p>
        </p:txBody>
      </p:sp>
      <p:grpSp>
        <p:nvGrpSpPr>
          <p:cNvPr id="26" name="Group 25">
            <a:extLst>
              <a:ext uri="{FF2B5EF4-FFF2-40B4-BE49-F238E27FC236}">
                <a16:creationId xmlns:a16="http://schemas.microsoft.com/office/drawing/2014/main" id="{B9D07804-5BC9-D5F0-78E9-72F1765F78C7}"/>
              </a:ext>
            </a:extLst>
          </p:cNvPr>
          <p:cNvGrpSpPr/>
          <p:nvPr/>
        </p:nvGrpSpPr>
        <p:grpSpPr>
          <a:xfrm>
            <a:off x="998342" y="1744169"/>
            <a:ext cx="10139988" cy="446553"/>
            <a:chOff x="998342" y="1744169"/>
            <a:chExt cx="10139988" cy="446553"/>
          </a:xfrm>
        </p:grpSpPr>
        <p:sp>
          <p:nvSpPr>
            <p:cNvPr id="7" name="Content Placeholder 2">
              <a:extLst>
                <a:ext uri="{FF2B5EF4-FFF2-40B4-BE49-F238E27FC236}">
                  <a16:creationId xmlns:a16="http://schemas.microsoft.com/office/drawing/2014/main" id="{12A0D2B6-C5A9-63C0-528A-6CC5ECC1DB12}"/>
                </a:ext>
              </a:extLst>
            </p:cNvPr>
            <p:cNvSpPr txBox="1">
              <a:spLocks/>
            </p:cNvSpPr>
            <p:nvPr/>
          </p:nvSpPr>
          <p:spPr>
            <a:xfrm>
              <a:off x="998342" y="1744169"/>
              <a:ext cx="2906145" cy="446553"/>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Product</a:t>
              </a:r>
            </a:p>
          </p:txBody>
        </p:sp>
        <p:sp>
          <p:nvSpPr>
            <p:cNvPr id="32" name="Content Placeholder 2">
              <a:extLst>
                <a:ext uri="{FF2B5EF4-FFF2-40B4-BE49-F238E27FC236}">
                  <a16:creationId xmlns:a16="http://schemas.microsoft.com/office/drawing/2014/main" id="{7A431C3C-E5BC-CAB8-0F87-DCD9E19B96E8}"/>
                </a:ext>
              </a:extLst>
            </p:cNvPr>
            <p:cNvSpPr txBox="1">
              <a:spLocks/>
            </p:cNvSpPr>
            <p:nvPr/>
          </p:nvSpPr>
          <p:spPr>
            <a:xfrm>
              <a:off x="4027639" y="1763772"/>
              <a:ext cx="4127142" cy="426945"/>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Value proposition</a:t>
              </a:r>
            </a:p>
          </p:txBody>
        </p:sp>
        <p:sp>
          <p:nvSpPr>
            <p:cNvPr id="30" name="Content Placeholder 2">
              <a:extLst>
                <a:ext uri="{FF2B5EF4-FFF2-40B4-BE49-F238E27FC236}">
                  <a16:creationId xmlns:a16="http://schemas.microsoft.com/office/drawing/2014/main" id="{9598C1F4-D489-948F-B4F4-E3B00A821920}"/>
                </a:ext>
              </a:extLst>
            </p:cNvPr>
            <p:cNvSpPr txBox="1">
              <a:spLocks/>
            </p:cNvSpPr>
            <p:nvPr/>
          </p:nvSpPr>
          <p:spPr>
            <a:xfrm>
              <a:off x="8323616" y="1763772"/>
              <a:ext cx="2814714" cy="426945"/>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Business model</a:t>
              </a:r>
            </a:p>
          </p:txBody>
        </p:sp>
      </p:grpSp>
      <p:grpSp>
        <p:nvGrpSpPr>
          <p:cNvPr id="21" name="Group 20">
            <a:extLst>
              <a:ext uri="{FF2B5EF4-FFF2-40B4-BE49-F238E27FC236}">
                <a16:creationId xmlns:a16="http://schemas.microsoft.com/office/drawing/2014/main" id="{ADC6125F-6BA1-74F0-88CC-CCCA2B8E6DB6}"/>
              </a:ext>
            </a:extLst>
          </p:cNvPr>
          <p:cNvGrpSpPr/>
          <p:nvPr/>
        </p:nvGrpSpPr>
        <p:grpSpPr>
          <a:xfrm>
            <a:off x="998343" y="2417965"/>
            <a:ext cx="10195314" cy="1031751"/>
            <a:chOff x="998343" y="2316690"/>
            <a:chExt cx="10195314" cy="1031751"/>
          </a:xfrm>
        </p:grpSpPr>
        <p:sp>
          <p:nvSpPr>
            <p:cNvPr id="12" name="Content Placeholder 2">
              <a:extLst>
                <a:ext uri="{FF2B5EF4-FFF2-40B4-BE49-F238E27FC236}">
                  <a16:creationId xmlns:a16="http://schemas.microsoft.com/office/drawing/2014/main" id="{8596AE19-AECD-C2F3-8504-8E0E0F7FDEF3}"/>
                </a:ext>
              </a:extLst>
            </p:cNvPr>
            <p:cNvSpPr txBox="1">
              <a:spLocks/>
            </p:cNvSpPr>
            <p:nvPr/>
          </p:nvSpPr>
          <p:spPr>
            <a:xfrm>
              <a:off x="1933795" y="2466913"/>
              <a:ext cx="1970693" cy="731304"/>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Financial management</a:t>
              </a:r>
            </a:p>
            <a:p>
              <a:pPr marL="0" indent="0">
                <a:buFont typeface="Arial" panose="020B0604020202020204" pitchFamily="34" charset="0"/>
                <a:buNone/>
              </a:pPr>
              <a:r>
                <a:rPr lang="en-US" sz="1600" i="1" dirty="0"/>
                <a:t>Live in-market</a:t>
              </a:r>
            </a:p>
          </p:txBody>
        </p:sp>
        <p:pic>
          <p:nvPicPr>
            <p:cNvPr id="13" name="Graphic 12" descr="Piggy Bank with solid fill">
              <a:extLst>
                <a:ext uri="{FF2B5EF4-FFF2-40B4-BE49-F238E27FC236}">
                  <a16:creationId xmlns:a16="http://schemas.microsoft.com/office/drawing/2014/main" id="{58F287C0-824F-D7A7-28F2-F0D65B678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343" y="2435824"/>
              <a:ext cx="793483" cy="793483"/>
            </a:xfrm>
            <a:prstGeom prst="rect">
              <a:avLst/>
            </a:prstGeom>
          </p:spPr>
        </p:pic>
        <p:sp>
          <p:nvSpPr>
            <p:cNvPr id="34" name="Content Placeholder 2">
              <a:extLst>
                <a:ext uri="{FF2B5EF4-FFF2-40B4-BE49-F238E27FC236}">
                  <a16:creationId xmlns:a16="http://schemas.microsoft.com/office/drawing/2014/main" id="{E04EF1CB-0D4D-CF92-34E9-C7DEB773DDB6}"/>
                </a:ext>
              </a:extLst>
            </p:cNvPr>
            <p:cNvSpPr txBox="1">
              <a:spLocks/>
            </p:cNvSpPr>
            <p:nvPr/>
          </p:nvSpPr>
          <p:spPr>
            <a:xfrm>
              <a:off x="4032587" y="2316690"/>
              <a:ext cx="4175068" cy="1031751"/>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t>Saves farmers 5-10 hours per week on financial admin</a:t>
              </a:r>
            </a:p>
            <a:p>
              <a:pPr marL="0" indent="0">
                <a:spcBef>
                  <a:spcPts val="0"/>
                </a:spcBef>
                <a:spcAft>
                  <a:spcPts val="600"/>
                </a:spcAft>
                <a:buFont typeface="Arial" panose="020B0604020202020204" pitchFamily="34" charset="0"/>
                <a:buNone/>
              </a:pPr>
              <a:r>
                <a:rPr lang="en-US" sz="1600" dirty="0"/>
                <a:t>Helps farms get significantly (~16%) more profitable</a:t>
              </a:r>
            </a:p>
          </p:txBody>
        </p:sp>
        <p:sp>
          <p:nvSpPr>
            <p:cNvPr id="35" name="Content Placeholder 2">
              <a:extLst>
                <a:ext uri="{FF2B5EF4-FFF2-40B4-BE49-F238E27FC236}">
                  <a16:creationId xmlns:a16="http://schemas.microsoft.com/office/drawing/2014/main" id="{41505802-7900-D000-139F-3C575F354179}"/>
                </a:ext>
              </a:extLst>
            </p:cNvPr>
            <p:cNvSpPr txBox="1">
              <a:spLocks/>
            </p:cNvSpPr>
            <p:nvPr/>
          </p:nvSpPr>
          <p:spPr>
            <a:xfrm>
              <a:off x="8346258" y="2316690"/>
              <a:ext cx="2847399" cy="1031751"/>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t>Subscription priced on average at $200/month (~1% of farm revenue)</a:t>
              </a:r>
            </a:p>
          </p:txBody>
        </p:sp>
      </p:grpSp>
      <p:grpSp>
        <p:nvGrpSpPr>
          <p:cNvPr id="25" name="Group 24">
            <a:extLst>
              <a:ext uri="{FF2B5EF4-FFF2-40B4-BE49-F238E27FC236}">
                <a16:creationId xmlns:a16="http://schemas.microsoft.com/office/drawing/2014/main" id="{DDDC5F9F-47F9-7E53-9462-598F3064746A}"/>
              </a:ext>
            </a:extLst>
          </p:cNvPr>
          <p:cNvGrpSpPr/>
          <p:nvPr/>
        </p:nvGrpSpPr>
        <p:grpSpPr>
          <a:xfrm>
            <a:off x="998341" y="5152629"/>
            <a:ext cx="10195316" cy="964924"/>
            <a:chOff x="998341" y="5152629"/>
            <a:chExt cx="10195316" cy="964924"/>
          </a:xfrm>
        </p:grpSpPr>
        <p:sp>
          <p:nvSpPr>
            <p:cNvPr id="8" name="Content Placeholder 2">
              <a:extLst>
                <a:ext uri="{FF2B5EF4-FFF2-40B4-BE49-F238E27FC236}">
                  <a16:creationId xmlns:a16="http://schemas.microsoft.com/office/drawing/2014/main" id="{0E81B771-05E5-F2EB-055A-CEF5412FC3CD}"/>
                </a:ext>
              </a:extLst>
            </p:cNvPr>
            <p:cNvSpPr txBox="1">
              <a:spLocks/>
            </p:cNvSpPr>
            <p:nvPr/>
          </p:nvSpPr>
          <p:spPr>
            <a:xfrm>
              <a:off x="4032587" y="5152630"/>
              <a:ext cx="4175068" cy="964923"/>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t>Makes data collection a seamless part of farm workflows</a:t>
              </a:r>
            </a:p>
            <a:p>
              <a:pPr marL="0" indent="0">
                <a:spcBef>
                  <a:spcPts val="0"/>
                </a:spcBef>
                <a:spcAft>
                  <a:spcPts val="600"/>
                </a:spcAft>
                <a:buFont typeface="Arial" panose="020B0604020202020204" pitchFamily="34" charset="0"/>
                <a:buNone/>
              </a:pPr>
              <a:r>
                <a:rPr lang="en-US" sz="1600" dirty="0"/>
                <a:t>Connects farmers’ operational data to their financial data</a:t>
              </a:r>
            </a:p>
          </p:txBody>
        </p:sp>
        <p:sp>
          <p:nvSpPr>
            <p:cNvPr id="11" name="Content Placeholder 2">
              <a:extLst>
                <a:ext uri="{FF2B5EF4-FFF2-40B4-BE49-F238E27FC236}">
                  <a16:creationId xmlns:a16="http://schemas.microsoft.com/office/drawing/2014/main" id="{D1E46AD7-EC19-A58B-FEF2-1F089618DC63}"/>
                </a:ext>
              </a:extLst>
            </p:cNvPr>
            <p:cNvSpPr txBox="1">
              <a:spLocks/>
            </p:cNvSpPr>
            <p:nvPr/>
          </p:nvSpPr>
          <p:spPr>
            <a:xfrm>
              <a:off x="1933795" y="5152629"/>
              <a:ext cx="1970693" cy="964924"/>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Operational analysis</a:t>
              </a:r>
            </a:p>
            <a:p>
              <a:pPr marL="0" indent="0">
                <a:buFont typeface="Arial" panose="020B0604020202020204" pitchFamily="34" charset="0"/>
                <a:buNone/>
              </a:pPr>
              <a:r>
                <a:rPr lang="en-US" sz="1600" i="1" dirty="0"/>
                <a:t>Prototyping</a:t>
              </a:r>
            </a:p>
          </p:txBody>
        </p:sp>
        <p:sp>
          <p:nvSpPr>
            <p:cNvPr id="36" name="Content Placeholder 2">
              <a:extLst>
                <a:ext uri="{FF2B5EF4-FFF2-40B4-BE49-F238E27FC236}">
                  <a16:creationId xmlns:a16="http://schemas.microsoft.com/office/drawing/2014/main" id="{AF08B82B-2225-D2C0-0811-E82EDC8E68D2}"/>
                </a:ext>
              </a:extLst>
            </p:cNvPr>
            <p:cNvSpPr txBox="1">
              <a:spLocks/>
            </p:cNvSpPr>
            <p:nvPr/>
          </p:nvSpPr>
          <p:spPr>
            <a:xfrm>
              <a:off x="8346258" y="5152630"/>
              <a:ext cx="2847399" cy="964923"/>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t>Subscription pricing TBD</a:t>
              </a:r>
            </a:p>
          </p:txBody>
        </p:sp>
        <p:pic>
          <p:nvPicPr>
            <p:cNvPr id="2" name="Graphic 1" descr="Farm scene with solid fill">
              <a:extLst>
                <a:ext uri="{FF2B5EF4-FFF2-40B4-BE49-F238E27FC236}">
                  <a16:creationId xmlns:a16="http://schemas.microsoft.com/office/drawing/2014/main" id="{50BB6FFA-453C-4BFA-B44F-0E3275DA35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341" y="5239253"/>
              <a:ext cx="793483" cy="793483"/>
            </a:xfrm>
            <a:prstGeom prst="rect">
              <a:avLst/>
            </a:prstGeom>
          </p:spPr>
        </p:pic>
      </p:grpSp>
      <p:grpSp>
        <p:nvGrpSpPr>
          <p:cNvPr id="22" name="Group 21">
            <a:extLst>
              <a:ext uri="{FF2B5EF4-FFF2-40B4-BE49-F238E27FC236}">
                <a16:creationId xmlns:a16="http://schemas.microsoft.com/office/drawing/2014/main" id="{577A7D21-5704-8C7B-3CE9-1A638811E27F}"/>
              </a:ext>
            </a:extLst>
          </p:cNvPr>
          <p:cNvGrpSpPr/>
          <p:nvPr/>
        </p:nvGrpSpPr>
        <p:grpSpPr>
          <a:xfrm>
            <a:off x="998341" y="3676964"/>
            <a:ext cx="10195316" cy="1248418"/>
            <a:chOff x="998341" y="3605492"/>
            <a:chExt cx="10195316" cy="1248418"/>
          </a:xfrm>
        </p:grpSpPr>
        <p:sp>
          <p:nvSpPr>
            <p:cNvPr id="9" name="Content Placeholder 2">
              <a:extLst>
                <a:ext uri="{FF2B5EF4-FFF2-40B4-BE49-F238E27FC236}">
                  <a16:creationId xmlns:a16="http://schemas.microsoft.com/office/drawing/2014/main" id="{20BFFE63-EA8E-D716-93DE-B88292AFF407}"/>
                </a:ext>
              </a:extLst>
            </p:cNvPr>
            <p:cNvSpPr txBox="1">
              <a:spLocks/>
            </p:cNvSpPr>
            <p:nvPr/>
          </p:nvSpPr>
          <p:spPr>
            <a:xfrm>
              <a:off x="1933795" y="3867220"/>
              <a:ext cx="1970693" cy="724962"/>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t>Funding</a:t>
              </a:r>
            </a:p>
            <a:p>
              <a:pPr marL="0" indent="0">
                <a:buFont typeface="Arial" panose="020B0604020202020204" pitchFamily="34" charset="0"/>
                <a:buNone/>
              </a:pPr>
              <a:r>
                <a:rPr lang="en-US" sz="1600" i="1" dirty="0"/>
                <a:t>Live in-market</a:t>
              </a:r>
            </a:p>
          </p:txBody>
        </p:sp>
        <p:sp>
          <p:nvSpPr>
            <p:cNvPr id="33" name="Content Placeholder 2">
              <a:extLst>
                <a:ext uri="{FF2B5EF4-FFF2-40B4-BE49-F238E27FC236}">
                  <a16:creationId xmlns:a16="http://schemas.microsoft.com/office/drawing/2014/main" id="{D401150F-5181-E22D-8703-DD5EE94F902D}"/>
                </a:ext>
              </a:extLst>
            </p:cNvPr>
            <p:cNvSpPr txBox="1">
              <a:spLocks/>
            </p:cNvSpPr>
            <p:nvPr/>
          </p:nvSpPr>
          <p:spPr>
            <a:xfrm>
              <a:off x="4032587" y="3605492"/>
              <a:ext cx="4175068" cy="1248418"/>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a:t>Helps farmers find and apply to grants, cost-shares, carbon credits, and other funding opportunities</a:t>
              </a:r>
            </a:p>
            <a:p>
              <a:pPr marL="0" indent="0">
                <a:spcBef>
                  <a:spcPts val="0"/>
                </a:spcBef>
                <a:spcAft>
                  <a:spcPts val="600"/>
                </a:spcAft>
                <a:buFont typeface="Arial" panose="020B0604020202020204" pitchFamily="34" charset="0"/>
                <a:buNone/>
              </a:pPr>
              <a:r>
                <a:rPr lang="en-US" sz="1600" dirty="0"/>
                <a:t>Saves time searching, higher win rate</a:t>
              </a:r>
            </a:p>
          </p:txBody>
        </p:sp>
        <p:sp>
          <p:nvSpPr>
            <p:cNvPr id="31" name="Content Placeholder 2">
              <a:extLst>
                <a:ext uri="{FF2B5EF4-FFF2-40B4-BE49-F238E27FC236}">
                  <a16:creationId xmlns:a16="http://schemas.microsoft.com/office/drawing/2014/main" id="{00108BDD-1C0F-2853-D345-DD75D72392FE}"/>
                </a:ext>
              </a:extLst>
            </p:cNvPr>
            <p:cNvSpPr txBox="1">
              <a:spLocks/>
            </p:cNvSpPr>
            <p:nvPr/>
          </p:nvSpPr>
          <p:spPr>
            <a:xfrm>
              <a:off x="8346258" y="3605492"/>
              <a:ext cx="2847399" cy="1248418"/>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b="1" dirty="0"/>
                <a:t>Find funding:</a:t>
              </a:r>
              <a:r>
                <a:rPr lang="en-US" sz="1600" dirty="0"/>
                <a:t> monthly subscription priced at $3/month</a:t>
              </a:r>
              <a:endParaRPr lang="en-US" sz="1600" b="1" dirty="0"/>
            </a:p>
            <a:p>
              <a:pPr marL="0" indent="0">
                <a:spcBef>
                  <a:spcPts val="0"/>
                </a:spcBef>
                <a:spcAft>
                  <a:spcPts val="600"/>
                </a:spcAft>
                <a:buFont typeface="Arial" panose="020B0604020202020204" pitchFamily="34" charset="0"/>
                <a:buNone/>
              </a:pPr>
              <a:r>
                <a:rPr lang="en-US" sz="1600" b="1" dirty="0"/>
                <a:t>Apply to funding: </a:t>
              </a:r>
              <a:r>
                <a:rPr lang="en-US" sz="1600" dirty="0"/>
                <a:t>5% of all successful applications</a:t>
              </a:r>
            </a:p>
          </p:txBody>
        </p:sp>
        <p:pic>
          <p:nvPicPr>
            <p:cNvPr id="3" name="Graphic 2" descr="Bank check with solid fill">
              <a:extLst>
                <a:ext uri="{FF2B5EF4-FFF2-40B4-BE49-F238E27FC236}">
                  <a16:creationId xmlns:a16="http://schemas.microsoft.com/office/drawing/2014/main" id="{547BB039-64C9-5029-DC4B-45A02B628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8341" y="3839284"/>
              <a:ext cx="793483" cy="793483"/>
            </a:xfrm>
            <a:prstGeom prst="rect">
              <a:avLst/>
            </a:prstGeom>
          </p:spPr>
        </p:pic>
      </p:grpSp>
    </p:spTree>
    <p:extLst>
      <p:ext uri="{BB962C8B-B14F-4D97-AF65-F5344CB8AC3E}">
        <p14:creationId xmlns:p14="http://schemas.microsoft.com/office/powerpoint/2010/main" val="570619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0FCE-B8AC-CF18-A4E7-B87DE0F4CA90}"/>
              </a:ext>
            </a:extLst>
          </p:cNvPr>
          <p:cNvSpPr>
            <a:spLocks noGrp="1"/>
          </p:cNvSpPr>
          <p:nvPr>
            <p:ph type="title"/>
          </p:nvPr>
        </p:nvSpPr>
        <p:spPr/>
        <p:txBody>
          <a:bodyPr/>
          <a:lstStyle/>
          <a:p>
            <a:r>
              <a:rPr lang="en-US"/>
              <a:t>Traction</a:t>
            </a:r>
          </a:p>
        </p:txBody>
      </p:sp>
      <p:sp>
        <p:nvSpPr>
          <p:cNvPr id="3" name="Content Placeholder 2">
            <a:extLst>
              <a:ext uri="{FF2B5EF4-FFF2-40B4-BE49-F238E27FC236}">
                <a16:creationId xmlns:a16="http://schemas.microsoft.com/office/drawing/2014/main" id="{709B5D8F-B849-3380-8952-C73C5B25CC9B}"/>
              </a:ext>
            </a:extLst>
          </p:cNvPr>
          <p:cNvSpPr>
            <a:spLocks noGrp="1"/>
          </p:cNvSpPr>
          <p:nvPr>
            <p:ph idx="1"/>
          </p:nvPr>
        </p:nvSpPr>
        <p:spPr>
          <a:xfrm>
            <a:off x="3447208" y="2990310"/>
            <a:ext cx="7906592" cy="514310"/>
          </a:xfrm>
        </p:spPr>
        <p:txBody>
          <a:bodyPr anchor="ctr">
            <a:noAutofit/>
          </a:bodyPr>
          <a:lstStyle/>
          <a:p>
            <a:pPr marL="0" indent="0">
              <a:spcAft>
                <a:spcPts val="600"/>
              </a:spcAft>
              <a:buNone/>
            </a:pPr>
            <a:r>
              <a:rPr lang="en-US" dirty="0"/>
              <a:t>Annual recurring revenue</a:t>
            </a:r>
            <a:endParaRPr lang="en-US" dirty="0">
              <a:solidFill>
                <a:schemeClr val="tx1"/>
              </a:solidFill>
            </a:endParaRPr>
          </a:p>
        </p:txBody>
      </p:sp>
      <p:sp>
        <p:nvSpPr>
          <p:cNvPr id="4" name="Content Placeholder 2">
            <a:extLst>
              <a:ext uri="{FF2B5EF4-FFF2-40B4-BE49-F238E27FC236}">
                <a16:creationId xmlns:a16="http://schemas.microsoft.com/office/drawing/2014/main" id="{BBB51620-20A3-EBA0-B189-32F9E291DA2C}"/>
              </a:ext>
            </a:extLst>
          </p:cNvPr>
          <p:cNvSpPr txBox="1">
            <a:spLocks/>
          </p:cNvSpPr>
          <p:nvPr/>
        </p:nvSpPr>
        <p:spPr>
          <a:xfrm>
            <a:off x="838199" y="2873389"/>
            <a:ext cx="2519995" cy="71303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4800" b="1" dirty="0">
                <a:solidFill>
                  <a:schemeClr val="accent1"/>
                </a:solidFill>
                <a:latin typeface="+mj-lt"/>
              </a:rPr>
              <a:t>$79,000</a:t>
            </a:r>
          </a:p>
        </p:txBody>
      </p:sp>
      <p:sp>
        <p:nvSpPr>
          <p:cNvPr id="5" name="Content Placeholder 2">
            <a:extLst>
              <a:ext uri="{FF2B5EF4-FFF2-40B4-BE49-F238E27FC236}">
                <a16:creationId xmlns:a16="http://schemas.microsoft.com/office/drawing/2014/main" id="{5B30F65A-5CBE-EC78-D549-A0A7785DC42D}"/>
              </a:ext>
            </a:extLst>
          </p:cNvPr>
          <p:cNvSpPr txBox="1">
            <a:spLocks/>
          </p:cNvSpPr>
          <p:nvPr/>
        </p:nvSpPr>
        <p:spPr>
          <a:xfrm>
            <a:off x="838199" y="5320506"/>
            <a:ext cx="2519995" cy="713038"/>
          </a:xfrm>
          <a:prstGeom prst="rect">
            <a:avLst/>
          </a:prstGeom>
        </p:spPr>
        <p:txBody>
          <a:bodyPr vert="horz" lIns="91440" tIns="45720" rIns="91440" bIns="45720" rtlCol="0" anchor="t">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US" sz="4800" b="1" dirty="0">
                <a:solidFill>
                  <a:schemeClr val="accent1"/>
                </a:solidFill>
                <a:latin typeface="+mj-lt"/>
                <a:ea typeface="Roboto Slab Black"/>
                <a:cs typeface="Roboto Slab Black"/>
              </a:rPr>
              <a:t>1500%</a:t>
            </a:r>
          </a:p>
        </p:txBody>
      </p:sp>
      <p:sp>
        <p:nvSpPr>
          <p:cNvPr id="8" name="Content Placeholder 2">
            <a:extLst>
              <a:ext uri="{FF2B5EF4-FFF2-40B4-BE49-F238E27FC236}">
                <a16:creationId xmlns:a16="http://schemas.microsoft.com/office/drawing/2014/main" id="{4003D196-E3B5-8D33-15C4-3B22A5C1D64A}"/>
              </a:ext>
            </a:extLst>
          </p:cNvPr>
          <p:cNvSpPr txBox="1">
            <a:spLocks/>
          </p:cNvSpPr>
          <p:nvPr/>
        </p:nvSpPr>
        <p:spPr>
          <a:xfrm>
            <a:off x="3447208" y="5424906"/>
            <a:ext cx="7906592" cy="504239"/>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t>Farmer ROI from higher profitability</a:t>
            </a:r>
            <a:r>
              <a:rPr lang="en-US" sz="2400" baseline="30000" dirty="0"/>
              <a:t>1</a:t>
            </a:r>
          </a:p>
        </p:txBody>
      </p:sp>
      <p:sp>
        <p:nvSpPr>
          <p:cNvPr id="7" name="Content Placeholder 2">
            <a:extLst>
              <a:ext uri="{FF2B5EF4-FFF2-40B4-BE49-F238E27FC236}">
                <a16:creationId xmlns:a16="http://schemas.microsoft.com/office/drawing/2014/main" id="{B7363C31-1A9B-0BF7-7270-C2791E9C8AD2}"/>
              </a:ext>
            </a:extLst>
          </p:cNvPr>
          <p:cNvSpPr txBox="1">
            <a:spLocks/>
          </p:cNvSpPr>
          <p:nvPr/>
        </p:nvSpPr>
        <p:spPr>
          <a:xfrm>
            <a:off x="712199" y="1695576"/>
            <a:ext cx="2771995" cy="71303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4800" b="1" dirty="0">
                <a:solidFill>
                  <a:schemeClr val="accent1"/>
                </a:solidFill>
                <a:latin typeface="+mj-lt"/>
              </a:rPr>
              <a:t>$130,000</a:t>
            </a:r>
          </a:p>
        </p:txBody>
      </p:sp>
      <p:sp>
        <p:nvSpPr>
          <p:cNvPr id="9" name="Content Placeholder 2">
            <a:extLst>
              <a:ext uri="{FF2B5EF4-FFF2-40B4-BE49-F238E27FC236}">
                <a16:creationId xmlns:a16="http://schemas.microsoft.com/office/drawing/2014/main" id="{E6A253A1-7F79-D694-4283-BFDFAB96BEA9}"/>
              </a:ext>
            </a:extLst>
          </p:cNvPr>
          <p:cNvSpPr txBox="1">
            <a:spLocks/>
          </p:cNvSpPr>
          <p:nvPr/>
        </p:nvSpPr>
        <p:spPr>
          <a:xfrm>
            <a:off x="3447208" y="1746830"/>
            <a:ext cx="7906592" cy="610529"/>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t>Annual revenue</a:t>
            </a:r>
          </a:p>
        </p:txBody>
      </p:sp>
      <p:sp>
        <p:nvSpPr>
          <p:cNvPr id="6" name="Content Placeholder 2">
            <a:extLst>
              <a:ext uri="{FF2B5EF4-FFF2-40B4-BE49-F238E27FC236}">
                <a16:creationId xmlns:a16="http://schemas.microsoft.com/office/drawing/2014/main" id="{F541977B-398D-A79B-3CBF-1BAE45812F84}"/>
              </a:ext>
            </a:extLst>
          </p:cNvPr>
          <p:cNvSpPr txBox="1">
            <a:spLocks/>
          </p:cNvSpPr>
          <p:nvPr/>
        </p:nvSpPr>
        <p:spPr>
          <a:xfrm>
            <a:off x="838199" y="4096947"/>
            <a:ext cx="2519995" cy="713038"/>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sz="4800" b="1" dirty="0">
                <a:solidFill>
                  <a:schemeClr val="accent1"/>
                </a:solidFill>
                <a:latin typeface="+mj-lt"/>
              </a:rPr>
              <a:t>&lt;2%</a:t>
            </a:r>
          </a:p>
        </p:txBody>
      </p:sp>
      <p:sp>
        <p:nvSpPr>
          <p:cNvPr id="10" name="Content Placeholder 2">
            <a:extLst>
              <a:ext uri="{FF2B5EF4-FFF2-40B4-BE49-F238E27FC236}">
                <a16:creationId xmlns:a16="http://schemas.microsoft.com/office/drawing/2014/main" id="{DF98F640-31EA-1C77-61E4-BA81B8B3F802}"/>
              </a:ext>
            </a:extLst>
          </p:cNvPr>
          <p:cNvSpPr txBox="1">
            <a:spLocks/>
          </p:cNvSpPr>
          <p:nvPr/>
        </p:nvSpPr>
        <p:spPr>
          <a:xfrm>
            <a:off x="3447208" y="4051202"/>
            <a:ext cx="7906592" cy="804528"/>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t>Churn on monthly subscriptions</a:t>
            </a:r>
          </a:p>
        </p:txBody>
      </p:sp>
      <p:sp>
        <p:nvSpPr>
          <p:cNvPr id="12" name="Slide Number Placeholder 11">
            <a:extLst>
              <a:ext uri="{FF2B5EF4-FFF2-40B4-BE49-F238E27FC236}">
                <a16:creationId xmlns:a16="http://schemas.microsoft.com/office/drawing/2014/main" id="{5D61FE04-CA16-5B30-56FA-4EE34F95B361}"/>
              </a:ext>
            </a:extLst>
          </p:cNvPr>
          <p:cNvSpPr>
            <a:spLocks noGrp="1"/>
          </p:cNvSpPr>
          <p:nvPr>
            <p:ph type="sldNum" sz="quarter" idx="10"/>
          </p:nvPr>
        </p:nvSpPr>
        <p:spPr/>
        <p:txBody>
          <a:bodyPr/>
          <a:lstStyle/>
          <a:p>
            <a:fld id="{96962B93-A45C-4A1D-A00E-C0C3300A887F}" type="slidenum">
              <a:rPr lang="en-US" smtClean="0"/>
              <a:t>6</a:t>
            </a:fld>
            <a:endParaRPr lang="en-US"/>
          </a:p>
        </p:txBody>
      </p:sp>
      <p:sp>
        <p:nvSpPr>
          <p:cNvPr id="13" name="Content Placeholder 2">
            <a:extLst>
              <a:ext uri="{FF2B5EF4-FFF2-40B4-BE49-F238E27FC236}">
                <a16:creationId xmlns:a16="http://schemas.microsoft.com/office/drawing/2014/main" id="{C7EDF762-F7C8-816F-6536-A40D89E306FE}"/>
              </a:ext>
            </a:extLst>
          </p:cNvPr>
          <p:cNvSpPr txBox="1">
            <a:spLocks/>
          </p:cNvSpPr>
          <p:nvPr/>
        </p:nvSpPr>
        <p:spPr>
          <a:xfrm>
            <a:off x="837138" y="6248215"/>
            <a:ext cx="10026178" cy="609342"/>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Aft>
                <a:spcPts val="600"/>
              </a:spcAft>
              <a:buAutoNum type="arabicPeriod"/>
            </a:pPr>
            <a:r>
              <a:rPr lang="en-US" sz="1100" dirty="0">
                <a:latin typeface="Poppins"/>
                <a:cs typeface="Poppins"/>
              </a:rPr>
              <a:t>Average of n=12 farmers who have used the Financial Management Service for at least 6 months and have an accurate record of sales before onboarding with Good Agriculture</a:t>
            </a:r>
          </a:p>
        </p:txBody>
      </p:sp>
    </p:spTree>
    <p:extLst>
      <p:ext uri="{BB962C8B-B14F-4D97-AF65-F5344CB8AC3E}">
        <p14:creationId xmlns:p14="http://schemas.microsoft.com/office/powerpoint/2010/main" val="20869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F3169-DECC-C0E9-3DF8-343E878ADBA9}"/>
              </a:ext>
            </a:extLst>
          </p:cNvPr>
          <p:cNvSpPr>
            <a:spLocks noGrp="1"/>
          </p:cNvSpPr>
          <p:nvPr>
            <p:ph type="title"/>
          </p:nvPr>
        </p:nvSpPr>
        <p:spPr/>
        <p:txBody>
          <a:bodyPr/>
          <a:lstStyle/>
          <a:p>
            <a:r>
              <a:rPr lang="en-US" dirty="0"/>
              <a:t>Go-To-Market</a:t>
            </a:r>
          </a:p>
        </p:txBody>
      </p:sp>
      <p:sp>
        <p:nvSpPr>
          <p:cNvPr id="3" name="Content Placeholder 2">
            <a:extLst>
              <a:ext uri="{FF2B5EF4-FFF2-40B4-BE49-F238E27FC236}">
                <a16:creationId xmlns:a16="http://schemas.microsoft.com/office/drawing/2014/main" id="{1E832D91-E8F3-31ED-664E-7B7C1A1625A2}"/>
              </a:ext>
            </a:extLst>
          </p:cNvPr>
          <p:cNvSpPr>
            <a:spLocks noGrp="1"/>
          </p:cNvSpPr>
          <p:nvPr>
            <p:ph idx="1"/>
          </p:nvPr>
        </p:nvSpPr>
        <p:spPr>
          <a:xfrm>
            <a:off x="883537" y="1511300"/>
            <a:ext cx="6304128" cy="4665663"/>
          </a:xfrm>
        </p:spPr>
        <p:txBody>
          <a:bodyPr anchor="ctr">
            <a:normAutofit/>
          </a:bodyPr>
          <a:lstStyle/>
          <a:p>
            <a:pPr marL="514350" indent="-514350">
              <a:spcAft>
                <a:spcPts val="1200"/>
              </a:spcAft>
              <a:buFont typeface="+mj-lt"/>
              <a:buAutoNum type="arabicPeriod"/>
            </a:pPr>
            <a:r>
              <a:rPr lang="en-US" sz="2800" b="1" dirty="0"/>
              <a:t>Referrals </a:t>
            </a:r>
            <a:r>
              <a:rPr lang="en-US" sz="2800" dirty="0"/>
              <a:t>(current customers, nonprofits, universities)</a:t>
            </a:r>
            <a:endParaRPr lang="en-US" sz="2800" b="1" dirty="0"/>
          </a:p>
          <a:p>
            <a:pPr marL="514350" indent="-514350">
              <a:spcAft>
                <a:spcPts val="1200"/>
              </a:spcAft>
              <a:buFont typeface="+mj-lt"/>
              <a:buAutoNum type="arabicPeriod"/>
            </a:pPr>
            <a:r>
              <a:rPr lang="en-US" sz="2800" b="1" dirty="0"/>
              <a:t>Partnerships </a:t>
            </a:r>
            <a:r>
              <a:rPr lang="en-US" sz="2800" dirty="0"/>
              <a:t>(ag lenders, farm consultants)</a:t>
            </a:r>
            <a:endParaRPr lang="en-US" sz="2800" i="1" dirty="0"/>
          </a:p>
          <a:p>
            <a:pPr marL="514350" indent="-514350">
              <a:spcAft>
                <a:spcPts val="1200"/>
              </a:spcAft>
              <a:buFont typeface="+mj-lt"/>
              <a:buAutoNum type="arabicPeriod"/>
            </a:pPr>
            <a:r>
              <a:rPr lang="en-US" sz="2800" b="1" dirty="0"/>
              <a:t>Direct-to-farmer </a:t>
            </a:r>
            <a:r>
              <a:rPr lang="en-US" sz="2800" b="1" dirty="0" err="1"/>
              <a:t>reachout</a:t>
            </a:r>
            <a:r>
              <a:rPr lang="en-US" sz="2800" b="1" dirty="0"/>
              <a:t> </a:t>
            </a:r>
            <a:r>
              <a:rPr lang="en-US" sz="2800" dirty="0"/>
              <a:t>(digital marketing, conferences, educational events)</a:t>
            </a:r>
          </a:p>
        </p:txBody>
      </p:sp>
      <p:sp>
        <p:nvSpPr>
          <p:cNvPr id="7" name="Slide Number Placeholder 3">
            <a:extLst>
              <a:ext uri="{FF2B5EF4-FFF2-40B4-BE49-F238E27FC236}">
                <a16:creationId xmlns:a16="http://schemas.microsoft.com/office/drawing/2014/main" id="{6771F197-031C-B123-549C-BF88D6AA57A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962B93-A45C-4A1D-A00E-C0C3300A887F}" type="slidenum">
              <a:rPr lang="en-US" smtClean="0">
                <a:solidFill>
                  <a:schemeClr val="bg1"/>
                </a:solidFill>
              </a:rPr>
              <a:pPr/>
              <a:t>7</a:t>
            </a:fld>
            <a:endParaRPr lang="en-US">
              <a:solidFill>
                <a:schemeClr val="bg1"/>
              </a:solidFill>
            </a:endParaRPr>
          </a:p>
        </p:txBody>
      </p:sp>
      <p:grpSp>
        <p:nvGrpSpPr>
          <p:cNvPr id="12" name="Group 11">
            <a:extLst>
              <a:ext uri="{FF2B5EF4-FFF2-40B4-BE49-F238E27FC236}">
                <a16:creationId xmlns:a16="http://schemas.microsoft.com/office/drawing/2014/main" id="{D145BB47-3E26-4DDD-AD6D-1D925AC4E9B7}"/>
              </a:ext>
            </a:extLst>
          </p:cNvPr>
          <p:cNvGrpSpPr/>
          <p:nvPr/>
        </p:nvGrpSpPr>
        <p:grpSpPr>
          <a:xfrm>
            <a:off x="6977272" y="1511300"/>
            <a:ext cx="4948452" cy="4665663"/>
            <a:chOff x="251194" y="1511300"/>
            <a:chExt cx="4948452" cy="4665663"/>
          </a:xfrm>
        </p:grpSpPr>
        <p:sp>
          <p:nvSpPr>
            <p:cNvPr id="6" name="Rectangle 5">
              <a:extLst>
                <a:ext uri="{FF2B5EF4-FFF2-40B4-BE49-F238E27FC236}">
                  <a16:creationId xmlns:a16="http://schemas.microsoft.com/office/drawing/2014/main" id="{9033B289-63D7-4C2E-EE19-85E16B9AAFA8}"/>
                </a:ext>
              </a:extLst>
            </p:cNvPr>
            <p:cNvSpPr/>
            <p:nvPr/>
          </p:nvSpPr>
          <p:spPr>
            <a:xfrm>
              <a:off x="774355" y="1511300"/>
              <a:ext cx="3902130" cy="466566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Content Placeholder 2">
              <a:extLst>
                <a:ext uri="{FF2B5EF4-FFF2-40B4-BE49-F238E27FC236}">
                  <a16:creationId xmlns:a16="http://schemas.microsoft.com/office/drawing/2014/main" id="{6293844E-736F-B643-A719-D3F47BE77AC3}"/>
                </a:ext>
              </a:extLst>
            </p:cNvPr>
            <p:cNvSpPr txBox="1">
              <a:spLocks/>
            </p:cNvSpPr>
            <p:nvPr/>
          </p:nvSpPr>
          <p:spPr>
            <a:xfrm>
              <a:off x="251194" y="1985306"/>
              <a:ext cx="4948452" cy="409153"/>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chemeClr val="bg1"/>
                  </a:solidFill>
                  <a:latin typeface="+mj-lt"/>
                </a:rPr>
                <a:t>$808</a:t>
              </a:r>
              <a:endParaRPr lang="en-US" dirty="0">
                <a:solidFill>
                  <a:schemeClr val="bg1"/>
                </a:solidFill>
              </a:endParaRPr>
            </a:p>
          </p:txBody>
        </p:sp>
        <p:sp>
          <p:nvSpPr>
            <p:cNvPr id="9" name="Content Placeholder 2">
              <a:extLst>
                <a:ext uri="{FF2B5EF4-FFF2-40B4-BE49-F238E27FC236}">
                  <a16:creationId xmlns:a16="http://schemas.microsoft.com/office/drawing/2014/main" id="{9AD05A45-355E-2339-6317-741E26018CCC}"/>
                </a:ext>
              </a:extLst>
            </p:cNvPr>
            <p:cNvSpPr txBox="1">
              <a:spLocks/>
            </p:cNvSpPr>
            <p:nvPr/>
          </p:nvSpPr>
          <p:spPr>
            <a:xfrm>
              <a:off x="959418" y="2909588"/>
              <a:ext cx="3532004" cy="724948"/>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rPr>
                <a:t>customer acquisition cost</a:t>
              </a:r>
            </a:p>
          </p:txBody>
        </p:sp>
        <p:sp>
          <p:nvSpPr>
            <p:cNvPr id="10" name="Content Placeholder 2">
              <a:extLst>
                <a:ext uri="{FF2B5EF4-FFF2-40B4-BE49-F238E27FC236}">
                  <a16:creationId xmlns:a16="http://schemas.microsoft.com/office/drawing/2014/main" id="{2EE8B5B6-2A6A-7A5A-8958-5EB2418A6347}"/>
                </a:ext>
              </a:extLst>
            </p:cNvPr>
            <p:cNvSpPr txBox="1">
              <a:spLocks/>
            </p:cNvSpPr>
            <p:nvPr/>
          </p:nvSpPr>
          <p:spPr>
            <a:xfrm>
              <a:off x="251194" y="4149665"/>
              <a:ext cx="4948452" cy="409153"/>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solidFill>
                    <a:schemeClr val="bg1"/>
                  </a:solidFill>
                  <a:latin typeface="+mj-lt"/>
                </a:rPr>
                <a:t>$2436</a:t>
              </a:r>
              <a:endParaRPr lang="en-US" dirty="0">
                <a:solidFill>
                  <a:schemeClr val="bg1"/>
                </a:solidFill>
              </a:endParaRPr>
            </a:p>
          </p:txBody>
        </p:sp>
        <p:sp>
          <p:nvSpPr>
            <p:cNvPr id="11" name="Content Placeholder 2">
              <a:extLst>
                <a:ext uri="{FF2B5EF4-FFF2-40B4-BE49-F238E27FC236}">
                  <a16:creationId xmlns:a16="http://schemas.microsoft.com/office/drawing/2014/main" id="{4C8A1C70-6A7C-0F72-32C4-F2AA90466734}"/>
                </a:ext>
              </a:extLst>
            </p:cNvPr>
            <p:cNvSpPr txBox="1">
              <a:spLocks/>
            </p:cNvSpPr>
            <p:nvPr/>
          </p:nvSpPr>
          <p:spPr>
            <a:xfrm>
              <a:off x="959418" y="5073946"/>
              <a:ext cx="3532004" cy="724948"/>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00"/>
                </a:spcAft>
                <a:buFont typeface="Poppins" panose="00000500000000000000" pitchFamily="2"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00"/>
                </a:spcAft>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annual customer value</a:t>
              </a:r>
            </a:p>
          </p:txBody>
        </p:sp>
      </p:grpSp>
      <p:sp>
        <p:nvSpPr>
          <p:cNvPr id="4" name="Slide Number Placeholder 3">
            <a:extLst>
              <a:ext uri="{FF2B5EF4-FFF2-40B4-BE49-F238E27FC236}">
                <a16:creationId xmlns:a16="http://schemas.microsoft.com/office/drawing/2014/main" id="{837D481B-9450-A918-AA16-2DED77CC67DC}"/>
              </a:ext>
            </a:extLst>
          </p:cNvPr>
          <p:cNvSpPr>
            <a:spLocks noGrp="1"/>
          </p:cNvSpPr>
          <p:nvPr>
            <p:ph type="sldNum" sz="quarter" idx="10"/>
          </p:nvPr>
        </p:nvSpPr>
        <p:spPr/>
        <p:txBody>
          <a:bodyPr/>
          <a:lstStyle/>
          <a:p>
            <a:fld id="{96962B93-A45C-4A1D-A00E-C0C3300A887F}" type="slidenum">
              <a:rPr lang="en-US" smtClean="0"/>
              <a:t>7</a:t>
            </a:fld>
            <a:endParaRPr lang="en-US"/>
          </a:p>
        </p:txBody>
      </p:sp>
    </p:spTree>
    <p:extLst>
      <p:ext uri="{BB962C8B-B14F-4D97-AF65-F5344CB8AC3E}">
        <p14:creationId xmlns:p14="http://schemas.microsoft.com/office/powerpoint/2010/main" val="366936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p:nvPr/>
        </p:nvSpPr>
        <p:spPr>
          <a:xfrm>
            <a:off x="-8433" y="5047733"/>
            <a:ext cx="12192000" cy="1810400"/>
          </a:xfrm>
          <a:prstGeom prst="rect">
            <a:avLst/>
          </a:prstGeom>
          <a:solidFill>
            <a:schemeClr val="lt2"/>
          </a:solidFill>
          <a:ln>
            <a:noFill/>
          </a:ln>
        </p:spPr>
        <p:txBody>
          <a:bodyPr spcFirstLastPara="1" wrap="square" lIns="121900" tIns="121900" rIns="121900" bIns="121900" anchor="ctr" anchorCtr="0">
            <a:noAutofit/>
          </a:bodyPr>
          <a:lstStyle/>
          <a:p>
            <a:pPr algn="ctr"/>
            <a:endParaRPr sz="2400">
              <a:latin typeface="Poppins"/>
              <a:ea typeface="Poppins"/>
              <a:cs typeface="Poppins"/>
              <a:sym typeface="Poppins"/>
            </a:endParaRPr>
          </a:p>
        </p:txBody>
      </p:sp>
      <p:grpSp>
        <p:nvGrpSpPr>
          <p:cNvPr id="271" name="Google Shape;271;p39"/>
          <p:cNvGrpSpPr/>
          <p:nvPr/>
        </p:nvGrpSpPr>
        <p:grpSpPr>
          <a:xfrm>
            <a:off x="3861171" y="350738"/>
            <a:ext cx="4469659" cy="1756105"/>
            <a:chOff x="3950443" y="1623013"/>
            <a:chExt cx="4469658" cy="1756105"/>
          </a:xfrm>
        </p:grpSpPr>
        <p:pic>
          <p:nvPicPr>
            <p:cNvPr id="272" name="Google Shape;272;p39" descr="A picture containing person, person, white, smiling&#10;&#10;Description automatically generated"/>
            <p:cNvPicPr preferRelativeResize="0"/>
            <p:nvPr/>
          </p:nvPicPr>
          <p:blipFill rotWithShape="1">
            <a:blip r:embed="rId3">
              <a:alphaModFix/>
            </a:blip>
            <a:srcRect/>
            <a:stretch/>
          </p:blipFill>
          <p:spPr>
            <a:xfrm>
              <a:off x="3950443" y="1669656"/>
              <a:ext cx="1670831" cy="1709462"/>
            </a:xfrm>
            <a:prstGeom prst="rect">
              <a:avLst/>
            </a:prstGeom>
            <a:noFill/>
            <a:ln>
              <a:noFill/>
            </a:ln>
          </p:spPr>
        </p:pic>
        <p:pic>
          <p:nvPicPr>
            <p:cNvPr id="273" name="Google Shape;273;p39" descr="A person wearing a hat&#10;&#10;Description automatically generated"/>
            <p:cNvPicPr preferRelativeResize="0"/>
            <p:nvPr/>
          </p:nvPicPr>
          <p:blipFill rotWithShape="1">
            <a:blip r:embed="rId4">
              <a:alphaModFix/>
            </a:blip>
            <a:srcRect/>
            <a:stretch/>
          </p:blipFill>
          <p:spPr>
            <a:xfrm>
              <a:off x="6792733" y="1623013"/>
              <a:ext cx="1627368" cy="1632198"/>
            </a:xfrm>
            <a:prstGeom prst="rect">
              <a:avLst/>
            </a:prstGeom>
            <a:noFill/>
            <a:ln>
              <a:noFill/>
            </a:ln>
          </p:spPr>
        </p:pic>
      </p:grpSp>
      <p:sp>
        <p:nvSpPr>
          <p:cNvPr id="274" name="Google Shape;274;p39"/>
          <p:cNvSpPr txBox="1"/>
          <p:nvPr/>
        </p:nvSpPr>
        <p:spPr>
          <a:xfrm>
            <a:off x="3499571" y="2114968"/>
            <a:ext cx="2409600" cy="830956"/>
          </a:xfrm>
          <a:prstGeom prst="rect">
            <a:avLst/>
          </a:prstGeom>
          <a:noFill/>
          <a:ln>
            <a:noFill/>
          </a:ln>
        </p:spPr>
        <p:txBody>
          <a:bodyPr spcFirstLastPara="1" wrap="square" lIns="91433" tIns="45700" rIns="91433" bIns="45700" anchor="t" anchorCtr="0">
            <a:spAutoFit/>
          </a:bodyPr>
          <a:lstStyle/>
          <a:p>
            <a:pPr algn="ctr">
              <a:buClr>
                <a:srgbClr val="000000"/>
              </a:buClr>
              <a:buSzPts val="1200"/>
            </a:pPr>
            <a:r>
              <a:rPr lang="en" sz="1600" b="1">
                <a:solidFill>
                  <a:srgbClr val="000000"/>
                </a:solidFill>
                <a:latin typeface="Poppins"/>
                <a:ea typeface="Poppins"/>
                <a:cs typeface="Poppins"/>
                <a:sym typeface="Poppins"/>
              </a:rPr>
              <a:t>Alex Edquist, CEO</a:t>
            </a:r>
            <a:endParaRPr sz="1467"/>
          </a:p>
          <a:p>
            <a:pPr algn="ctr">
              <a:buClr>
                <a:srgbClr val="000000"/>
              </a:buClr>
              <a:buSzPts val="1200"/>
            </a:pPr>
            <a:r>
              <a:rPr lang="en" sz="1600">
                <a:latin typeface="Poppins"/>
                <a:ea typeface="Poppins"/>
                <a:cs typeface="Poppins"/>
                <a:sym typeface="Poppins"/>
              </a:rPr>
              <a:t>F</a:t>
            </a:r>
            <a:r>
              <a:rPr lang="en" sz="1600">
                <a:solidFill>
                  <a:srgbClr val="000000"/>
                </a:solidFill>
                <a:latin typeface="Poppins"/>
                <a:ea typeface="Poppins"/>
                <a:cs typeface="Poppins"/>
                <a:sym typeface="Poppins"/>
              </a:rPr>
              <a:t>ormer McKinsey and AI product owner</a:t>
            </a:r>
            <a:endParaRPr sz="1600">
              <a:solidFill>
                <a:srgbClr val="000000"/>
              </a:solidFill>
              <a:latin typeface="Poppins"/>
              <a:ea typeface="Poppins"/>
              <a:cs typeface="Poppins"/>
              <a:sym typeface="Poppins"/>
            </a:endParaRPr>
          </a:p>
        </p:txBody>
      </p:sp>
      <p:sp>
        <p:nvSpPr>
          <p:cNvPr id="275" name="Google Shape;275;p39"/>
          <p:cNvSpPr txBox="1"/>
          <p:nvPr/>
        </p:nvSpPr>
        <p:spPr>
          <a:xfrm>
            <a:off x="6096000" y="2114968"/>
            <a:ext cx="2834400" cy="584735"/>
          </a:xfrm>
          <a:prstGeom prst="rect">
            <a:avLst/>
          </a:prstGeom>
          <a:noFill/>
          <a:ln>
            <a:noFill/>
          </a:ln>
        </p:spPr>
        <p:txBody>
          <a:bodyPr spcFirstLastPara="1" wrap="square" lIns="91433" tIns="45700" rIns="91433" bIns="45700" anchor="t" anchorCtr="0">
            <a:spAutoFit/>
          </a:bodyPr>
          <a:lstStyle/>
          <a:p>
            <a:pPr algn="ctr">
              <a:buClr>
                <a:srgbClr val="000000"/>
              </a:buClr>
              <a:buSzPts val="1200"/>
            </a:pPr>
            <a:r>
              <a:rPr lang="en" sz="1600" b="1">
                <a:solidFill>
                  <a:srgbClr val="000000"/>
                </a:solidFill>
                <a:latin typeface="Poppins"/>
                <a:ea typeface="Poppins"/>
                <a:cs typeface="Poppins"/>
                <a:sym typeface="Poppins"/>
              </a:rPr>
              <a:t>Kirsten Simmons, CPO</a:t>
            </a:r>
            <a:endParaRPr sz="1467"/>
          </a:p>
          <a:p>
            <a:pPr algn="ctr">
              <a:buClr>
                <a:srgbClr val="000000"/>
              </a:buClr>
              <a:buSzPts val="1200"/>
            </a:pPr>
            <a:r>
              <a:rPr lang="en" sz="1600">
                <a:latin typeface="Poppins"/>
                <a:ea typeface="Poppins"/>
                <a:cs typeface="Poppins"/>
                <a:sym typeface="Poppins"/>
              </a:rPr>
              <a:t>F</a:t>
            </a:r>
            <a:r>
              <a:rPr lang="en" sz="1600">
                <a:solidFill>
                  <a:srgbClr val="000000"/>
                </a:solidFill>
                <a:latin typeface="Poppins"/>
                <a:ea typeface="Poppins"/>
                <a:cs typeface="Poppins"/>
                <a:sym typeface="Poppins"/>
              </a:rPr>
              <a:t>armer and data scientist</a:t>
            </a:r>
            <a:endParaRPr sz="1600">
              <a:solidFill>
                <a:srgbClr val="000000"/>
              </a:solidFill>
              <a:latin typeface="Poppins"/>
              <a:ea typeface="Poppins"/>
              <a:cs typeface="Poppins"/>
              <a:sym typeface="Poppins"/>
            </a:endParaRPr>
          </a:p>
        </p:txBody>
      </p:sp>
      <p:pic>
        <p:nvPicPr>
          <p:cNvPr id="283" name="Google Shape;283;p39"/>
          <p:cNvPicPr preferRelativeResize="0"/>
          <p:nvPr/>
        </p:nvPicPr>
        <p:blipFill rotWithShape="1">
          <a:blip r:embed="rId5">
            <a:alphaModFix/>
          </a:blip>
          <a:srcRect t="29389" b="30410"/>
          <a:stretch/>
        </p:blipFill>
        <p:spPr>
          <a:xfrm>
            <a:off x="30967" y="5310675"/>
            <a:ext cx="3613832" cy="968267"/>
          </a:xfrm>
          <a:prstGeom prst="rect">
            <a:avLst/>
          </a:prstGeom>
          <a:noFill/>
          <a:ln>
            <a:noFill/>
          </a:ln>
        </p:spPr>
      </p:pic>
      <p:pic>
        <p:nvPicPr>
          <p:cNvPr id="284" name="Google Shape;284;p39"/>
          <p:cNvPicPr preferRelativeResize="0"/>
          <p:nvPr/>
        </p:nvPicPr>
        <p:blipFill>
          <a:blip r:embed="rId6">
            <a:alphaModFix/>
          </a:blip>
          <a:stretch>
            <a:fillRect/>
          </a:stretch>
        </p:blipFill>
        <p:spPr>
          <a:xfrm>
            <a:off x="3533268" y="5964467"/>
            <a:ext cx="3241533" cy="518667"/>
          </a:xfrm>
          <a:prstGeom prst="rect">
            <a:avLst/>
          </a:prstGeom>
          <a:noFill/>
          <a:ln>
            <a:noFill/>
          </a:ln>
        </p:spPr>
      </p:pic>
      <p:pic>
        <p:nvPicPr>
          <p:cNvPr id="285" name="Google Shape;285;p39"/>
          <p:cNvPicPr preferRelativeResize="0"/>
          <p:nvPr/>
        </p:nvPicPr>
        <p:blipFill rotWithShape="1">
          <a:blip r:embed="rId7">
            <a:alphaModFix/>
          </a:blip>
          <a:srcRect b="12640"/>
          <a:stretch/>
        </p:blipFill>
        <p:spPr>
          <a:xfrm>
            <a:off x="7510413" y="5739668"/>
            <a:ext cx="1108368" cy="968265"/>
          </a:xfrm>
          <a:prstGeom prst="rect">
            <a:avLst/>
          </a:prstGeom>
          <a:noFill/>
          <a:ln>
            <a:noFill/>
          </a:ln>
        </p:spPr>
      </p:pic>
      <p:pic>
        <p:nvPicPr>
          <p:cNvPr id="286" name="Google Shape;286;p39"/>
          <p:cNvPicPr preferRelativeResize="0"/>
          <p:nvPr/>
        </p:nvPicPr>
        <p:blipFill>
          <a:blip r:embed="rId8">
            <a:alphaModFix/>
          </a:blip>
          <a:stretch>
            <a:fillRect/>
          </a:stretch>
        </p:blipFill>
        <p:spPr>
          <a:xfrm>
            <a:off x="6683068" y="5217851"/>
            <a:ext cx="2402800" cy="407304"/>
          </a:xfrm>
          <a:prstGeom prst="rect">
            <a:avLst/>
          </a:prstGeom>
          <a:noFill/>
          <a:ln>
            <a:noFill/>
          </a:ln>
        </p:spPr>
      </p:pic>
      <p:pic>
        <p:nvPicPr>
          <p:cNvPr id="287" name="Google Shape;287;p39"/>
          <p:cNvPicPr preferRelativeResize="0"/>
          <p:nvPr/>
        </p:nvPicPr>
        <p:blipFill>
          <a:blip r:embed="rId9">
            <a:alphaModFix/>
          </a:blip>
          <a:stretch>
            <a:fillRect/>
          </a:stretch>
        </p:blipFill>
        <p:spPr>
          <a:xfrm>
            <a:off x="3533282" y="5217851"/>
            <a:ext cx="2720455" cy="407300"/>
          </a:xfrm>
          <a:prstGeom prst="rect">
            <a:avLst/>
          </a:prstGeom>
          <a:noFill/>
          <a:ln>
            <a:noFill/>
          </a:ln>
        </p:spPr>
      </p:pic>
      <p:pic>
        <p:nvPicPr>
          <p:cNvPr id="288" name="Google Shape;288;p39"/>
          <p:cNvPicPr preferRelativeResize="0"/>
          <p:nvPr/>
        </p:nvPicPr>
        <p:blipFill rotWithShape="1">
          <a:blip r:embed="rId10">
            <a:alphaModFix/>
          </a:blip>
          <a:srcRect t="20630" b="-7"/>
          <a:stretch/>
        </p:blipFill>
        <p:spPr>
          <a:xfrm>
            <a:off x="9515201" y="5217851"/>
            <a:ext cx="2473833" cy="659767"/>
          </a:xfrm>
          <a:prstGeom prst="rect">
            <a:avLst/>
          </a:prstGeom>
          <a:noFill/>
          <a:ln>
            <a:noFill/>
          </a:ln>
        </p:spPr>
      </p:pic>
      <p:sp>
        <p:nvSpPr>
          <p:cNvPr id="289" name="Google Shape;289;p39"/>
          <p:cNvSpPr txBox="1"/>
          <p:nvPr/>
        </p:nvSpPr>
        <p:spPr>
          <a:xfrm>
            <a:off x="9354393" y="5931400"/>
            <a:ext cx="2634640" cy="584800"/>
          </a:xfrm>
          <a:prstGeom prst="rect">
            <a:avLst/>
          </a:prstGeom>
          <a:noFill/>
          <a:ln>
            <a:noFill/>
          </a:ln>
        </p:spPr>
        <p:txBody>
          <a:bodyPr spcFirstLastPara="1" wrap="square" lIns="121900" tIns="121900" rIns="121900" bIns="121900" anchor="t" anchorCtr="0">
            <a:noAutofit/>
          </a:bodyPr>
          <a:lstStyle/>
          <a:p>
            <a:r>
              <a:rPr lang="en" i="1" dirty="0">
                <a:latin typeface="Poppins"/>
                <a:ea typeface="Poppins"/>
                <a:cs typeface="Poppins"/>
                <a:sym typeface="Poppins"/>
              </a:rPr>
              <a:t>Georgia State House Ag Committee</a:t>
            </a:r>
            <a:endParaRPr i="1" dirty="0">
              <a:latin typeface="Poppins"/>
              <a:ea typeface="Poppins"/>
              <a:cs typeface="Poppins"/>
              <a:sym typeface="Poppins"/>
            </a:endParaRPr>
          </a:p>
        </p:txBody>
      </p:sp>
      <p:sp>
        <p:nvSpPr>
          <p:cNvPr id="2" name="Title 5">
            <a:extLst>
              <a:ext uri="{FF2B5EF4-FFF2-40B4-BE49-F238E27FC236}">
                <a16:creationId xmlns:a16="http://schemas.microsoft.com/office/drawing/2014/main" id="{2C79480F-69B8-8AA1-F4DD-BBDD7A179C00}"/>
              </a:ext>
            </a:extLst>
          </p:cNvPr>
          <p:cNvSpPr>
            <a:spLocks noGrp="1"/>
          </p:cNvSpPr>
          <p:nvPr>
            <p:ph type="title"/>
          </p:nvPr>
        </p:nvSpPr>
        <p:spPr>
          <a:xfrm>
            <a:off x="762000" y="365125"/>
            <a:ext cx="10591800" cy="1325563"/>
          </a:xfrm>
        </p:spPr>
        <p:txBody>
          <a:bodyPr/>
          <a:lstStyle/>
          <a:p>
            <a:r>
              <a:rPr lang="en-US" dirty="0"/>
              <a:t>Our team</a:t>
            </a:r>
          </a:p>
        </p:txBody>
      </p:sp>
      <p:grpSp>
        <p:nvGrpSpPr>
          <p:cNvPr id="12" name="Group 11">
            <a:extLst>
              <a:ext uri="{FF2B5EF4-FFF2-40B4-BE49-F238E27FC236}">
                <a16:creationId xmlns:a16="http://schemas.microsoft.com/office/drawing/2014/main" id="{889F93E2-1FC0-131D-C714-B5CE0C8B9301}"/>
              </a:ext>
            </a:extLst>
          </p:cNvPr>
          <p:cNvGrpSpPr/>
          <p:nvPr/>
        </p:nvGrpSpPr>
        <p:grpSpPr>
          <a:xfrm>
            <a:off x="1676770" y="2914451"/>
            <a:ext cx="2184400" cy="2005936"/>
            <a:chOff x="76294" y="2914451"/>
            <a:chExt cx="2184400" cy="2005936"/>
          </a:xfrm>
        </p:grpSpPr>
        <p:pic>
          <p:nvPicPr>
            <p:cNvPr id="1026" name="Picture 2" descr="Profile photo of Joseph H.">
              <a:extLst>
                <a:ext uri="{FF2B5EF4-FFF2-40B4-BE49-F238E27FC236}">
                  <a16:creationId xmlns:a16="http://schemas.microsoft.com/office/drawing/2014/main" id="{F878FADE-C0FA-D6D7-7F6C-7502E93B7C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0415" y="2914451"/>
              <a:ext cx="1393600" cy="1393600"/>
            </a:xfrm>
            <a:prstGeom prst="ellipse">
              <a:avLst/>
            </a:prstGeom>
            <a:noFill/>
            <a:extLst>
              <a:ext uri="{909E8E84-426E-40DD-AFC4-6F175D3DCCD1}">
                <a14:hiddenFill xmlns:a14="http://schemas.microsoft.com/office/drawing/2010/main">
                  <a:solidFill>
                    <a:srgbClr val="FFFFFF"/>
                  </a:solidFill>
                </a14:hiddenFill>
              </a:ext>
            </a:extLst>
          </p:spPr>
        </p:pic>
        <p:sp>
          <p:nvSpPr>
            <p:cNvPr id="3" name="Google Shape;279;p39">
              <a:extLst>
                <a:ext uri="{FF2B5EF4-FFF2-40B4-BE49-F238E27FC236}">
                  <a16:creationId xmlns:a16="http://schemas.microsoft.com/office/drawing/2014/main" id="{CE25621C-F3F5-EB9A-10E0-06870023BF97}"/>
                </a:ext>
              </a:extLst>
            </p:cNvPr>
            <p:cNvSpPr txBox="1"/>
            <p:nvPr/>
          </p:nvSpPr>
          <p:spPr>
            <a:xfrm>
              <a:off x="76294" y="4335652"/>
              <a:ext cx="2184400" cy="584735"/>
            </a:xfrm>
            <a:prstGeom prst="rect">
              <a:avLst/>
            </a:prstGeom>
            <a:noFill/>
            <a:ln>
              <a:noFill/>
            </a:ln>
          </p:spPr>
          <p:txBody>
            <a:bodyPr spcFirstLastPara="1" wrap="square" lIns="91433" tIns="45700" rIns="91433" bIns="45700" anchor="t" anchorCtr="0">
              <a:spAutoFit/>
            </a:bodyPr>
            <a:lstStyle/>
            <a:p>
              <a:pPr algn="ctr">
                <a:buClr>
                  <a:srgbClr val="000000"/>
                </a:buClr>
                <a:buSzPts val="1200"/>
              </a:pPr>
              <a:r>
                <a:rPr lang="en-US" sz="1600" b="1" dirty="0">
                  <a:solidFill>
                    <a:srgbClr val="000000"/>
                  </a:solidFill>
                  <a:latin typeface="Poppins"/>
                  <a:ea typeface="Poppins"/>
                  <a:cs typeface="Poppins"/>
                  <a:sym typeface="Poppins"/>
                </a:rPr>
                <a:t>Joseph Hubbard</a:t>
              </a:r>
              <a:endParaRPr sz="1467" dirty="0"/>
            </a:p>
            <a:p>
              <a:pPr algn="ctr">
                <a:buClr>
                  <a:srgbClr val="000000"/>
                </a:buClr>
                <a:buSzPts val="1200"/>
              </a:pPr>
              <a:r>
                <a:rPr lang="en" sz="1600" dirty="0">
                  <a:solidFill>
                    <a:srgbClr val="000000"/>
                  </a:solidFill>
                  <a:latin typeface="Poppins"/>
                  <a:ea typeface="Poppins"/>
                  <a:cs typeface="Poppins"/>
                  <a:sym typeface="Poppins"/>
                </a:rPr>
                <a:t>Tech Lead</a:t>
              </a:r>
              <a:endParaRPr sz="1600" dirty="0">
                <a:solidFill>
                  <a:srgbClr val="000000"/>
                </a:solidFill>
                <a:latin typeface="Poppins"/>
                <a:ea typeface="Poppins"/>
                <a:cs typeface="Poppins"/>
                <a:sym typeface="Poppins"/>
              </a:endParaRPr>
            </a:p>
          </p:txBody>
        </p:sp>
      </p:grpSp>
      <p:grpSp>
        <p:nvGrpSpPr>
          <p:cNvPr id="11" name="Group 10">
            <a:extLst>
              <a:ext uri="{FF2B5EF4-FFF2-40B4-BE49-F238E27FC236}">
                <a16:creationId xmlns:a16="http://schemas.microsoft.com/office/drawing/2014/main" id="{07EFFA7C-7A3C-7248-B89E-BC272AD71144}"/>
              </a:ext>
            </a:extLst>
          </p:cNvPr>
          <p:cNvGrpSpPr/>
          <p:nvPr/>
        </p:nvGrpSpPr>
        <p:grpSpPr>
          <a:xfrm>
            <a:off x="5003800" y="2944051"/>
            <a:ext cx="2184400" cy="1976336"/>
            <a:chOff x="2018093" y="2944051"/>
            <a:chExt cx="2184400" cy="1976336"/>
          </a:xfrm>
        </p:grpSpPr>
        <p:pic>
          <p:nvPicPr>
            <p:cNvPr id="277" name="Google Shape;277;p39" descr="A person wearing glasses&#10;&#10;Description automatically generated with medium confidence"/>
            <p:cNvPicPr preferRelativeResize="0"/>
            <p:nvPr/>
          </p:nvPicPr>
          <p:blipFill rotWithShape="1">
            <a:blip r:embed="rId13">
              <a:alphaModFix/>
            </a:blip>
            <a:srcRect/>
            <a:stretch/>
          </p:blipFill>
          <p:spPr>
            <a:xfrm>
              <a:off x="2457000" y="2944051"/>
              <a:ext cx="1364000" cy="1364000"/>
            </a:xfrm>
            <a:prstGeom prst="ellipse">
              <a:avLst/>
            </a:prstGeom>
            <a:noFill/>
            <a:ln>
              <a:noFill/>
            </a:ln>
          </p:spPr>
        </p:pic>
        <p:sp>
          <p:nvSpPr>
            <p:cNvPr id="5" name="Google Shape;279;p39">
              <a:extLst>
                <a:ext uri="{FF2B5EF4-FFF2-40B4-BE49-F238E27FC236}">
                  <a16:creationId xmlns:a16="http://schemas.microsoft.com/office/drawing/2014/main" id="{7A646A36-6B32-BDEA-646C-2F5B1E350633}"/>
                </a:ext>
              </a:extLst>
            </p:cNvPr>
            <p:cNvSpPr txBox="1"/>
            <p:nvPr/>
          </p:nvSpPr>
          <p:spPr>
            <a:xfrm>
              <a:off x="2018093" y="4335652"/>
              <a:ext cx="2184400" cy="584735"/>
            </a:xfrm>
            <a:prstGeom prst="rect">
              <a:avLst/>
            </a:prstGeom>
            <a:noFill/>
            <a:ln>
              <a:noFill/>
            </a:ln>
          </p:spPr>
          <p:txBody>
            <a:bodyPr spcFirstLastPara="1" wrap="square" lIns="91433" tIns="45700" rIns="91433" bIns="45700" anchor="t" anchorCtr="0">
              <a:spAutoFit/>
            </a:bodyPr>
            <a:lstStyle/>
            <a:p>
              <a:pPr algn="ctr">
                <a:buClr>
                  <a:srgbClr val="000000"/>
                </a:buClr>
                <a:buSzPts val="1200"/>
              </a:pPr>
              <a:r>
                <a:rPr lang="en-US" sz="1600" b="1" dirty="0">
                  <a:solidFill>
                    <a:srgbClr val="000000"/>
                  </a:solidFill>
                  <a:latin typeface="Poppins"/>
                  <a:ea typeface="Poppins"/>
                  <a:cs typeface="Poppins"/>
                  <a:sym typeface="Poppins"/>
                </a:rPr>
                <a:t>Allen Osorio</a:t>
              </a:r>
              <a:endParaRPr sz="1467" dirty="0"/>
            </a:p>
            <a:p>
              <a:pPr algn="ctr">
                <a:buClr>
                  <a:srgbClr val="000000"/>
                </a:buClr>
                <a:buSzPts val="1200"/>
              </a:pPr>
              <a:r>
                <a:rPr lang="en" sz="1600" dirty="0">
                  <a:solidFill>
                    <a:srgbClr val="000000"/>
                  </a:solidFill>
                  <a:latin typeface="Poppins"/>
                  <a:ea typeface="Poppins"/>
                  <a:cs typeface="Poppins"/>
                  <a:sym typeface="Poppins"/>
                </a:rPr>
                <a:t>Financial Lead</a:t>
              </a:r>
              <a:endParaRPr sz="1600" dirty="0">
                <a:solidFill>
                  <a:srgbClr val="000000"/>
                </a:solidFill>
                <a:latin typeface="Poppins"/>
                <a:ea typeface="Poppins"/>
                <a:cs typeface="Poppins"/>
                <a:sym typeface="Poppins"/>
              </a:endParaRPr>
            </a:p>
          </p:txBody>
        </p:sp>
      </p:grpSp>
      <p:grpSp>
        <p:nvGrpSpPr>
          <p:cNvPr id="9" name="Group 8">
            <a:extLst>
              <a:ext uri="{FF2B5EF4-FFF2-40B4-BE49-F238E27FC236}">
                <a16:creationId xmlns:a16="http://schemas.microsoft.com/office/drawing/2014/main" id="{FFE58FE9-1F45-616C-B961-E7510123E75A}"/>
              </a:ext>
            </a:extLst>
          </p:cNvPr>
          <p:cNvGrpSpPr/>
          <p:nvPr/>
        </p:nvGrpSpPr>
        <p:grpSpPr>
          <a:xfrm>
            <a:off x="8330830" y="2931909"/>
            <a:ext cx="2184400" cy="1988478"/>
            <a:chOff x="8930400" y="2931909"/>
            <a:chExt cx="2184400" cy="1988478"/>
          </a:xfrm>
        </p:grpSpPr>
        <p:pic>
          <p:nvPicPr>
            <p:cNvPr id="281" name="Google Shape;281;p39"/>
            <p:cNvPicPr preferRelativeResize="0"/>
            <p:nvPr/>
          </p:nvPicPr>
          <p:blipFill rotWithShape="1">
            <a:blip r:embed="rId14">
              <a:alphaModFix/>
            </a:blip>
            <a:srcRect/>
            <a:stretch/>
          </p:blipFill>
          <p:spPr>
            <a:xfrm>
              <a:off x="9359679" y="2931909"/>
              <a:ext cx="1393600" cy="1393600"/>
            </a:xfrm>
            <a:prstGeom prst="ellipse">
              <a:avLst/>
            </a:prstGeom>
            <a:noFill/>
            <a:ln>
              <a:noFill/>
            </a:ln>
          </p:spPr>
        </p:pic>
        <p:sp>
          <p:nvSpPr>
            <p:cNvPr id="6" name="Google Shape;279;p39">
              <a:extLst>
                <a:ext uri="{FF2B5EF4-FFF2-40B4-BE49-F238E27FC236}">
                  <a16:creationId xmlns:a16="http://schemas.microsoft.com/office/drawing/2014/main" id="{C57435B5-1C00-2A03-1A79-44CE1BE9EEEF}"/>
                </a:ext>
              </a:extLst>
            </p:cNvPr>
            <p:cNvSpPr txBox="1"/>
            <p:nvPr/>
          </p:nvSpPr>
          <p:spPr>
            <a:xfrm>
              <a:off x="8930400" y="4335652"/>
              <a:ext cx="2184400" cy="584735"/>
            </a:xfrm>
            <a:prstGeom prst="rect">
              <a:avLst/>
            </a:prstGeom>
            <a:noFill/>
            <a:ln>
              <a:noFill/>
            </a:ln>
          </p:spPr>
          <p:txBody>
            <a:bodyPr spcFirstLastPara="1" wrap="square" lIns="91433" tIns="45700" rIns="91433" bIns="45700" anchor="t" anchorCtr="0">
              <a:spAutoFit/>
            </a:bodyPr>
            <a:lstStyle/>
            <a:p>
              <a:pPr algn="ctr">
                <a:buClr>
                  <a:srgbClr val="000000"/>
                </a:buClr>
                <a:buSzPts val="1200"/>
              </a:pPr>
              <a:r>
                <a:rPr lang="en-US" sz="1600" b="1" dirty="0">
                  <a:solidFill>
                    <a:srgbClr val="000000"/>
                  </a:solidFill>
                  <a:latin typeface="Poppins"/>
                  <a:ea typeface="Poppins"/>
                  <a:cs typeface="Poppins"/>
                  <a:sym typeface="Poppins"/>
                </a:rPr>
                <a:t>Reba Liddy</a:t>
              </a:r>
              <a:endParaRPr sz="1467" dirty="0"/>
            </a:p>
            <a:p>
              <a:pPr algn="ctr">
                <a:buClr>
                  <a:srgbClr val="000000"/>
                </a:buClr>
                <a:buSzPts val="1200"/>
              </a:pPr>
              <a:r>
                <a:rPr lang="en" sz="1600" dirty="0">
                  <a:solidFill>
                    <a:srgbClr val="000000"/>
                  </a:solidFill>
                  <a:latin typeface="Poppins"/>
                  <a:ea typeface="Poppins"/>
                  <a:cs typeface="Poppins"/>
                  <a:sym typeface="Poppins"/>
                </a:rPr>
                <a:t>Marketing Lead</a:t>
              </a:r>
              <a:endParaRPr sz="1600" dirty="0">
                <a:solidFill>
                  <a:srgbClr val="000000"/>
                </a:solidFill>
                <a:latin typeface="Poppins"/>
                <a:ea typeface="Poppins"/>
                <a:cs typeface="Poppins"/>
                <a:sym typeface="Poppins"/>
              </a:endParaRPr>
            </a:p>
          </p:txBody>
        </p:sp>
      </p:grpSp>
      <p:pic>
        <p:nvPicPr>
          <p:cNvPr id="8" name="Picture 2">
            <a:extLst>
              <a:ext uri="{FF2B5EF4-FFF2-40B4-BE49-F238E27FC236}">
                <a16:creationId xmlns:a16="http://schemas.microsoft.com/office/drawing/2014/main" id="{C5EDAD92-01D6-7F34-431D-978EBA26A0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3500" y="6053164"/>
            <a:ext cx="2095500" cy="95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73FF-8A3D-BC31-3919-F7DDEA6D9C8C}"/>
              </a:ext>
            </a:extLst>
          </p:cNvPr>
          <p:cNvSpPr>
            <a:spLocks noGrp="1"/>
          </p:cNvSpPr>
          <p:nvPr>
            <p:ph type="title"/>
          </p:nvPr>
        </p:nvSpPr>
        <p:spPr>
          <a:xfrm>
            <a:off x="838199" y="365125"/>
            <a:ext cx="10184305" cy="1146175"/>
          </a:xfrm>
        </p:spPr>
        <p:txBody>
          <a:bodyPr anchor="t">
            <a:noAutofit/>
          </a:bodyPr>
          <a:lstStyle/>
          <a:p>
            <a:r>
              <a:rPr lang="en-US" dirty="0">
                <a:latin typeface="Roboto Slab Black" pitchFamily="2" charset="0"/>
                <a:ea typeface="Roboto Slab Black" pitchFamily="2" charset="0"/>
                <a:cs typeface="Roboto Slab Black" pitchFamily="2" charset="0"/>
              </a:rPr>
              <a:t>Reaching just 4% of farmers is $216M in annual revenue</a:t>
            </a:r>
          </a:p>
        </p:txBody>
      </p:sp>
      <p:sp>
        <p:nvSpPr>
          <p:cNvPr id="4" name="Oval 3">
            <a:extLst>
              <a:ext uri="{FF2B5EF4-FFF2-40B4-BE49-F238E27FC236}">
                <a16:creationId xmlns:a16="http://schemas.microsoft.com/office/drawing/2014/main" id="{3A6D0C6D-280F-0DF8-6E89-DAAFDD64FE7D}"/>
              </a:ext>
            </a:extLst>
          </p:cNvPr>
          <p:cNvSpPr/>
          <p:nvPr/>
        </p:nvSpPr>
        <p:spPr>
          <a:xfrm>
            <a:off x="2576946" y="1100446"/>
            <a:ext cx="7232073" cy="723207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50B164A-9C4D-6585-9382-ABA8FAA77EA9}"/>
              </a:ext>
            </a:extLst>
          </p:cNvPr>
          <p:cNvSpPr txBox="1"/>
          <p:nvPr/>
        </p:nvSpPr>
        <p:spPr>
          <a:xfrm>
            <a:off x="4423558" y="1446192"/>
            <a:ext cx="3538847" cy="707886"/>
          </a:xfrm>
          <a:prstGeom prst="rect">
            <a:avLst/>
          </a:prstGeom>
          <a:noFill/>
        </p:spPr>
        <p:txBody>
          <a:bodyPr wrap="square" rtlCol="0">
            <a:spAutoFit/>
          </a:bodyPr>
          <a:lstStyle/>
          <a:p>
            <a:pPr algn="ctr"/>
            <a:r>
              <a:rPr lang="en-US" sz="2000" b="1" dirty="0"/>
              <a:t>TAM: </a:t>
            </a:r>
            <a:r>
              <a:rPr lang="en-US" sz="2000" dirty="0"/>
              <a:t>U.S. farms business management: </a:t>
            </a:r>
            <a:r>
              <a:rPr lang="en-US" sz="2000" b="1" dirty="0"/>
              <a:t>$60.4B</a:t>
            </a:r>
            <a:endParaRPr lang="en-US" sz="2000" dirty="0"/>
          </a:p>
        </p:txBody>
      </p:sp>
      <p:sp>
        <p:nvSpPr>
          <p:cNvPr id="6" name="Oval 5">
            <a:extLst>
              <a:ext uri="{FF2B5EF4-FFF2-40B4-BE49-F238E27FC236}">
                <a16:creationId xmlns:a16="http://schemas.microsoft.com/office/drawing/2014/main" id="{9AB7B222-0F27-933E-1B87-388F8073DE74}"/>
              </a:ext>
            </a:extLst>
          </p:cNvPr>
          <p:cNvSpPr/>
          <p:nvPr/>
        </p:nvSpPr>
        <p:spPr>
          <a:xfrm>
            <a:off x="3148895" y="2154078"/>
            <a:ext cx="6028242" cy="602824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extBox 6">
            <a:extLst>
              <a:ext uri="{FF2B5EF4-FFF2-40B4-BE49-F238E27FC236}">
                <a16:creationId xmlns:a16="http://schemas.microsoft.com/office/drawing/2014/main" id="{0B22292D-936D-293A-54C6-B75DEB093E60}"/>
              </a:ext>
            </a:extLst>
          </p:cNvPr>
          <p:cNvSpPr txBox="1"/>
          <p:nvPr/>
        </p:nvSpPr>
        <p:spPr>
          <a:xfrm>
            <a:off x="4675828" y="2450275"/>
            <a:ext cx="2974376" cy="1169551"/>
          </a:xfrm>
          <a:prstGeom prst="rect">
            <a:avLst/>
          </a:prstGeom>
          <a:noFill/>
        </p:spPr>
        <p:txBody>
          <a:bodyPr wrap="square" rtlCol="0">
            <a:spAutoFit/>
          </a:bodyPr>
          <a:lstStyle/>
          <a:p>
            <a:pPr algn="ctr">
              <a:spcAft>
                <a:spcPts val="1200"/>
              </a:spcAft>
            </a:pPr>
            <a:r>
              <a:rPr lang="en-US" sz="2000" dirty="0"/>
              <a:t>U.S. farms financial management: </a:t>
            </a:r>
            <a:r>
              <a:rPr lang="en-US" sz="2000" b="1" dirty="0"/>
              <a:t>$4.8B</a:t>
            </a:r>
          </a:p>
          <a:p>
            <a:pPr algn="ctr">
              <a:spcAft>
                <a:spcPts val="1200"/>
              </a:spcAft>
            </a:pPr>
            <a:r>
              <a:rPr lang="en-US" sz="2000" b="1" dirty="0"/>
              <a:t>TOTAL SAM: $5.4B </a:t>
            </a:r>
            <a:endParaRPr lang="en-US" sz="2000" dirty="0"/>
          </a:p>
        </p:txBody>
      </p:sp>
      <p:sp>
        <p:nvSpPr>
          <p:cNvPr id="31" name="Oval 30">
            <a:extLst>
              <a:ext uri="{FF2B5EF4-FFF2-40B4-BE49-F238E27FC236}">
                <a16:creationId xmlns:a16="http://schemas.microsoft.com/office/drawing/2014/main" id="{A708AF54-D64D-E735-CE13-2EA3B3129BD2}"/>
              </a:ext>
            </a:extLst>
          </p:cNvPr>
          <p:cNvSpPr/>
          <p:nvPr/>
        </p:nvSpPr>
        <p:spPr>
          <a:xfrm>
            <a:off x="3812004" y="3619826"/>
            <a:ext cx="4440603" cy="444060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a:extLst>
              <a:ext uri="{FF2B5EF4-FFF2-40B4-BE49-F238E27FC236}">
                <a16:creationId xmlns:a16="http://schemas.microsoft.com/office/drawing/2014/main" id="{0A9E22A9-42AF-7D36-4AC4-3669ED23C3C0}"/>
              </a:ext>
            </a:extLst>
          </p:cNvPr>
          <p:cNvSpPr txBox="1"/>
          <p:nvPr/>
        </p:nvSpPr>
        <p:spPr>
          <a:xfrm>
            <a:off x="4539626" y="4854633"/>
            <a:ext cx="2985358" cy="1631216"/>
          </a:xfrm>
          <a:prstGeom prst="rect">
            <a:avLst/>
          </a:prstGeom>
          <a:noFill/>
        </p:spPr>
        <p:txBody>
          <a:bodyPr wrap="square" rtlCol="0" anchor="ctr">
            <a:spAutoFit/>
          </a:bodyPr>
          <a:lstStyle/>
          <a:p>
            <a:pPr algn="ctr"/>
            <a:r>
              <a:rPr lang="en-US" sz="2000" b="1" dirty="0">
                <a:solidFill>
                  <a:schemeClr val="bg1"/>
                </a:solidFill>
              </a:rPr>
              <a:t>SOM: </a:t>
            </a:r>
            <a:r>
              <a:rPr lang="en-US" sz="2000" dirty="0">
                <a:solidFill>
                  <a:schemeClr val="bg1"/>
                </a:solidFill>
              </a:rPr>
              <a:t>Beachhead customer (</a:t>
            </a:r>
            <a:r>
              <a:rPr lang="en-US" sz="2000" i="1" dirty="0">
                <a:solidFill>
                  <a:schemeClr val="bg1"/>
                </a:solidFill>
              </a:rPr>
              <a:t>4% of market</a:t>
            </a:r>
            <a:r>
              <a:rPr lang="en-US" sz="2000" dirty="0">
                <a:solidFill>
                  <a:schemeClr val="bg1"/>
                </a:solidFill>
              </a:rPr>
              <a:t>)</a:t>
            </a:r>
            <a:r>
              <a:rPr lang="en-US" sz="2000" i="1" dirty="0">
                <a:solidFill>
                  <a:schemeClr val="bg1"/>
                </a:solidFill>
              </a:rPr>
              <a:t> </a:t>
            </a:r>
            <a:r>
              <a:rPr lang="en-US" sz="2000" dirty="0">
                <a:solidFill>
                  <a:schemeClr val="bg1"/>
                </a:solidFill>
              </a:rPr>
              <a:t>financial management &amp; funding: </a:t>
            </a:r>
            <a:r>
              <a:rPr lang="en-US" sz="2000" b="1" dirty="0">
                <a:solidFill>
                  <a:schemeClr val="bg1"/>
                </a:solidFill>
              </a:rPr>
              <a:t>$216M</a:t>
            </a:r>
          </a:p>
        </p:txBody>
      </p:sp>
      <p:grpSp>
        <p:nvGrpSpPr>
          <p:cNvPr id="10" name="Group 9">
            <a:extLst>
              <a:ext uri="{FF2B5EF4-FFF2-40B4-BE49-F238E27FC236}">
                <a16:creationId xmlns:a16="http://schemas.microsoft.com/office/drawing/2014/main" id="{83E495A5-4CFA-4BE5-480B-BD4151BE89D7}"/>
              </a:ext>
            </a:extLst>
          </p:cNvPr>
          <p:cNvGrpSpPr/>
          <p:nvPr/>
        </p:nvGrpSpPr>
        <p:grpSpPr>
          <a:xfrm>
            <a:off x="7650204" y="2781525"/>
            <a:ext cx="1716105" cy="1716105"/>
            <a:chOff x="6904502" y="3390363"/>
            <a:chExt cx="2108553" cy="2108553"/>
          </a:xfrm>
          <a:solidFill>
            <a:srgbClr val="A0CFA0"/>
          </a:solidFill>
        </p:grpSpPr>
        <p:sp>
          <p:nvSpPr>
            <p:cNvPr id="11" name="Oval 10">
              <a:extLst>
                <a:ext uri="{FF2B5EF4-FFF2-40B4-BE49-F238E27FC236}">
                  <a16:creationId xmlns:a16="http://schemas.microsoft.com/office/drawing/2014/main" id="{9D9231FD-5F6D-FADB-DA80-CF43BC97F25D}"/>
                </a:ext>
              </a:extLst>
            </p:cNvPr>
            <p:cNvSpPr/>
            <p:nvPr/>
          </p:nvSpPr>
          <p:spPr>
            <a:xfrm>
              <a:off x="6904502" y="3390363"/>
              <a:ext cx="2108553" cy="2108553"/>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0E6F36EF-30AC-42F6-B046-77D9A86CF03C}"/>
                </a:ext>
              </a:extLst>
            </p:cNvPr>
            <p:cNvSpPr txBox="1"/>
            <p:nvPr/>
          </p:nvSpPr>
          <p:spPr>
            <a:xfrm>
              <a:off x="7031942" y="3936808"/>
              <a:ext cx="1853673" cy="1015663"/>
            </a:xfrm>
            <a:prstGeom prst="rect">
              <a:avLst/>
            </a:prstGeom>
            <a:grpFill/>
          </p:spPr>
          <p:txBody>
            <a:bodyPr wrap="square" rtlCol="0" anchor="ctr">
              <a:spAutoFit/>
            </a:bodyPr>
            <a:lstStyle/>
            <a:p>
              <a:pPr algn="ctr"/>
              <a:r>
                <a:rPr lang="en-US" sz="2000" dirty="0"/>
                <a:t>Farm funding: </a:t>
              </a:r>
              <a:r>
                <a:rPr lang="en-US" sz="2000" b="1" dirty="0"/>
                <a:t>$550M</a:t>
              </a:r>
              <a:endParaRPr lang="en-US" sz="2000" dirty="0"/>
            </a:p>
          </p:txBody>
        </p:sp>
      </p:grpSp>
      <p:sp>
        <p:nvSpPr>
          <p:cNvPr id="9" name="TextBox 8">
            <a:extLst>
              <a:ext uri="{FF2B5EF4-FFF2-40B4-BE49-F238E27FC236}">
                <a16:creationId xmlns:a16="http://schemas.microsoft.com/office/drawing/2014/main" id="{85AF9326-8C0E-BF5E-BC0B-B82861AE465A}"/>
              </a:ext>
            </a:extLst>
          </p:cNvPr>
          <p:cNvSpPr txBox="1"/>
          <p:nvPr/>
        </p:nvSpPr>
        <p:spPr>
          <a:xfrm>
            <a:off x="343941" y="2154078"/>
            <a:ext cx="2039040" cy="1323439"/>
          </a:xfrm>
          <a:prstGeom prst="rect">
            <a:avLst/>
          </a:prstGeom>
          <a:noFill/>
        </p:spPr>
        <p:txBody>
          <a:bodyPr wrap="square" rtlCol="0">
            <a:spAutoFit/>
          </a:bodyPr>
          <a:lstStyle/>
          <a:p>
            <a:r>
              <a:rPr lang="en-US" sz="1600" dirty="0"/>
              <a:t>We charge the average farmer $2400 annually; there are 2M farmers in the U.S.</a:t>
            </a:r>
          </a:p>
        </p:txBody>
      </p:sp>
      <p:sp>
        <p:nvSpPr>
          <p:cNvPr id="13" name="TextBox 12">
            <a:extLst>
              <a:ext uri="{FF2B5EF4-FFF2-40B4-BE49-F238E27FC236}">
                <a16:creationId xmlns:a16="http://schemas.microsoft.com/office/drawing/2014/main" id="{BF7AB410-4D67-A331-A715-35318871B76B}"/>
              </a:ext>
            </a:extLst>
          </p:cNvPr>
          <p:cNvSpPr txBox="1"/>
          <p:nvPr/>
        </p:nvSpPr>
        <p:spPr>
          <a:xfrm>
            <a:off x="9886554" y="1446192"/>
            <a:ext cx="2271899" cy="1815882"/>
          </a:xfrm>
          <a:prstGeom prst="rect">
            <a:avLst/>
          </a:prstGeom>
          <a:noFill/>
        </p:spPr>
        <p:txBody>
          <a:bodyPr wrap="square" rtlCol="0">
            <a:spAutoFit/>
          </a:bodyPr>
          <a:lstStyle/>
          <a:p>
            <a:r>
              <a:rPr lang="en-US" sz="1600" dirty="0"/>
              <a:t>Benchmarks show most organizations spend &gt;10% of their revenue on their back offices; U.S. farm revenue is $604B.</a:t>
            </a:r>
          </a:p>
        </p:txBody>
      </p:sp>
      <p:cxnSp>
        <p:nvCxnSpPr>
          <p:cNvPr id="14" name="Straight Arrow Connector 13">
            <a:extLst>
              <a:ext uri="{FF2B5EF4-FFF2-40B4-BE49-F238E27FC236}">
                <a16:creationId xmlns:a16="http://schemas.microsoft.com/office/drawing/2014/main" id="{86D4DFCC-D905-A620-6956-4368D469EC8B}"/>
              </a:ext>
            </a:extLst>
          </p:cNvPr>
          <p:cNvCxnSpPr>
            <a:cxnSpLocks/>
            <a:stCxn id="13" idx="1"/>
          </p:cNvCxnSpPr>
          <p:nvPr/>
        </p:nvCxnSpPr>
        <p:spPr>
          <a:xfrm flipH="1">
            <a:off x="8957883" y="2354133"/>
            <a:ext cx="9286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E1BB37D-352F-D750-BEAD-B49127927D13}"/>
              </a:ext>
            </a:extLst>
          </p:cNvPr>
          <p:cNvSpPr txBox="1"/>
          <p:nvPr/>
        </p:nvSpPr>
        <p:spPr>
          <a:xfrm>
            <a:off x="9886554" y="3668088"/>
            <a:ext cx="2271899" cy="1077218"/>
          </a:xfrm>
          <a:prstGeom prst="rect">
            <a:avLst/>
          </a:prstGeom>
          <a:noFill/>
        </p:spPr>
        <p:txBody>
          <a:bodyPr wrap="square" rtlCol="0">
            <a:spAutoFit/>
          </a:bodyPr>
          <a:lstStyle/>
          <a:p>
            <a:r>
              <a:rPr lang="en-US" sz="1600" dirty="0"/>
              <a:t>There is $11B annually in farm funding; we charge 5% of funding won</a:t>
            </a:r>
          </a:p>
        </p:txBody>
      </p:sp>
      <p:cxnSp>
        <p:nvCxnSpPr>
          <p:cNvPr id="17" name="Straight Arrow Connector 16">
            <a:extLst>
              <a:ext uri="{FF2B5EF4-FFF2-40B4-BE49-F238E27FC236}">
                <a16:creationId xmlns:a16="http://schemas.microsoft.com/office/drawing/2014/main" id="{368B618E-AEF2-388F-636B-DD0DA17DA6DA}"/>
              </a:ext>
            </a:extLst>
          </p:cNvPr>
          <p:cNvCxnSpPr>
            <a:cxnSpLocks/>
            <a:stCxn id="15" idx="1"/>
          </p:cNvCxnSpPr>
          <p:nvPr/>
        </p:nvCxnSpPr>
        <p:spPr>
          <a:xfrm flipH="1">
            <a:off x="9177137" y="4206697"/>
            <a:ext cx="709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2819FF-1B71-8C1E-ADBB-3E612C847C88}"/>
              </a:ext>
            </a:extLst>
          </p:cNvPr>
          <p:cNvCxnSpPr>
            <a:cxnSpLocks/>
          </p:cNvCxnSpPr>
          <p:nvPr/>
        </p:nvCxnSpPr>
        <p:spPr>
          <a:xfrm>
            <a:off x="2284472" y="2938908"/>
            <a:ext cx="18181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8312CCB-B484-F0D7-8285-CF7325B18D99}"/>
              </a:ext>
            </a:extLst>
          </p:cNvPr>
          <p:cNvSpPr txBox="1"/>
          <p:nvPr/>
        </p:nvSpPr>
        <p:spPr>
          <a:xfrm>
            <a:off x="343941" y="4100581"/>
            <a:ext cx="2039040" cy="2554545"/>
          </a:xfrm>
          <a:prstGeom prst="rect">
            <a:avLst/>
          </a:prstGeom>
          <a:noFill/>
        </p:spPr>
        <p:txBody>
          <a:bodyPr wrap="square" rtlCol="0">
            <a:spAutoFit/>
          </a:bodyPr>
          <a:lstStyle/>
          <a:p>
            <a:r>
              <a:rPr lang="en-US" sz="1600" dirty="0"/>
              <a:t>Our initial customer is a small-to-midsize (40% of farms), beginning (30% of farms) farm using at least one regenerative practice (30% of farms)</a:t>
            </a:r>
            <a:r>
              <a:rPr lang="en-US" sz="1600" baseline="30000" dirty="0"/>
              <a:t>1</a:t>
            </a:r>
          </a:p>
        </p:txBody>
      </p:sp>
      <p:cxnSp>
        <p:nvCxnSpPr>
          <p:cNvPr id="30" name="Straight Arrow Connector 29">
            <a:extLst>
              <a:ext uri="{FF2B5EF4-FFF2-40B4-BE49-F238E27FC236}">
                <a16:creationId xmlns:a16="http://schemas.microsoft.com/office/drawing/2014/main" id="{8FA73D80-7376-C5F6-8E1C-A4C2C61CB58A}"/>
              </a:ext>
            </a:extLst>
          </p:cNvPr>
          <p:cNvCxnSpPr>
            <a:cxnSpLocks/>
            <a:stCxn id="29" idx="3"/>
          </p:cNvCxnSpPr>
          <p:nvPr/>
        </p:nvCxnSpPr>
        <p:spPr>
          <a:xfrm>
            <a:off x="2382981" y="5377854"/>
            <a:ext cx="14290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9CAE6170-A751-9255-B8F9-1E11876CD927}"/>
              </a:ext>
            </a:extLst>
          </p:cNvPr>
          <p:cNvSpPr txBox="1">
            <a:spLocks/>
          </p:cNvSpPr>
          <p:nvPr/>
        </p:nvSpPr>
        <p:spPr>
          <a:xfrm>
            <a:off x="9809018" y="5377854"/>
            <a:ext cx="2199563" cy="13189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lvl="1"/>
            <a:r>
              <a:rPr lang="en-US" sz="800" dirty="0">
                <a:solidFill>
                  <a:schemeClr val="bg2"/>
                </a:solidFill>
                <a:latin typeface="+mn-lt"/>
              </a:rPr>
              <a:t>1   Conservative estimate because beginning farmers are more likely to be smaller and use regenerative practices; </a:t>
            </a:r>
            <a:r>
              <a:rPr lang="en-US" sz="800" b="1" dirty="0">
                <a:solidFill>
                  <a:schemeClr val="bg2"/>
                </a:solidFill>
                <a:latin typeface="+mn-lt"/>
              </a:rPr>
              <a:t>any way we slice it, the market is enormous</a:t>
            </a:r>
          </a:p>
          <a:p>
            <a:pPr marL="0" lvl="1"/>
            <a:endParaRPr lang="en-US" sz="800" dirty="0">
              <a:solidFill>
                <a:schemeClr val="bg2"/>
              </a:solidFill>
              <a:latin typeface="+mn-lt"/>
            </a:endParaRPr>
          </a:p>
          <a:p>
            <a:pPr marL="0" lvl="1"/>
            <a:r>
              <a:rPr lang="en-US" sz="800" dirty="0">
                <a:solidFill>
                  <a:schemeClr val="bg2"/>
                </a:solidFill>
                <a:latin typeface="+mn-lt"/>
              </a:rPr>
              <a:t>Sources: USDA ERS 2022; USDA Structure &amp; Finances of U.S. Farms, 2014; McKinsey, </a:t>
            </a:r>
            <a:r>
              <a:rPr lang="en-US" sz="800" dirty="0" err="1">
                <a:solidFill>
                  <a:schemeClr val="bg2"/>
                </a:solidFill>
                <a:latin typeface="+mn-lt"/>
              </a:rPr>
              <a:t>Hubspot</a:t>
            </a:r>
            <a:r>
              <a:rPr lang="en-US" sz="800" dirty="0">
                <a:solidFill>
                  <a:schemeClr val="bg2"/>
                </a:solidFill>
                <a:latin typeface="+mn-lt"/>
              </a:rPr>
              <a:t>, and CFO Daily benchmarks</a:t>
            </a:r>
          </a:p>
        </p:txBody>
      </p:sp>
    </p:spTree>
    <p:extLst>
      <p:ext uri="{BB962C8B-B14F-4D97-AF65-F5344CB8AC3E}">
        <p14:creationId xmlns:p14="http://schemas.microsoft.com/office/powerpoint/2010/main" val="2899901322"/>
      </p:ext>
    </p:extLst>
  </p:cSld>
  <p:clrMapOvr>
    <a:masterClrMapping/>
  </p:clrMapOvr>
</p:sld>
</file>

<file path=ppt/theme/theme1.xml><?xml version="1.0" encoding="utf-8"?>
<a:theme xmlns:a="http://schemas.openxmlformats.org/drawingml/2006/main" name="1_Office Theme">
  <a:themeElements>
    <a:clrScheme name="Good Agriculture">
      <a:dk1>
        <a:sysClr val="windowText" lastClr="000000"/>
      </a:dk1>
      <a:lt1>
        <a:sysClr val="window" lastClr="FFFFFF"/>
      </a:lt1>
      <a:dk2>
        <a:srgbClr val="336633"/>
      </a:dk2>
      <a:lt2>
        <a:srgbClr val="E8E3C4"/>
      </a:lt2>
      <a:accent1>
        <a:srgbClr val="336633"/>
      </a:accent1>
      <a:accent2>
        <a:srgbClr val="99CC33"/>
      </a:accent2>
      <a:accent3>
        <a:srgbClr val="0099CC"/>
      </a:accent3>
      <a:accent4>
        <a:srgbClr val="FFCC00"/>
      </a:accent4>
      <a:accent5>
        <a:srgbClr val="E8E3C4"/>
      </a:accent5>
      <a:accent6>
        <a:srgbClr val="000000"/>
      </a:accent6>
      <a:hlink>
        <a:srgbClr val="0099CC"/>
      </a:hlink>
      <a:folHlink>
        <a:srgbClr val="0099CC"/>
      </a:folHlink>
    </a:clrScheme>
    <a:fontScheme name="Good Agriculture">
      <a:majorFont>
        <a:latin typeface="Roboto Slab Black"/>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45700" rIns="91425" bIns="45700" anchor="t" anchorCtr="0">
        <a:spAutoFit/>
      </a:bodyPr>
      <a:lstStyle>
        <a:defPPr marL="0" marR="0" indent="0" algn="l" rtl="0">
          <a:spcBef>
            <a:spcPts val="0"/>
          </a:spcBef>
          <a:spcAft>
            <a:spcPts val="0"/>
          </a:spcAft>
          <a:buNone/>
          <a:defRPr sz="3600" b="1" i="0" u="none" strike="noStrike" dirty="0">
            <a:solidFill>
              <a:srgbClr val="30602F"/>
            </a:solidFill>
            <a:latin typeface="Roboto Slab Black"/>
            <a:ea typeface="Roboto Slab Black"/>
            <a:cs typeface="Roboto Slab Black"/>
            <a:sym typeface="Roboto Slab Black"/>
          </a:defRPr>
        </a:defPPr>
      </a:lstStyle>
    </a:txDef>
  </a:objectDefaults>
  <a:extraClrSchemeLst/>
  <a:extLst>
    <a:ext uri="{05A4C25C-085E-4340-85A3-A5531E510DB2}">
      <thm15:themeFamily xmlns:thm15="http://schemas.microsoft.com/office/thememl/2012/main" name="GoodAgriculture_Template" id="{5BABB20C-A94C-4A4D-B9CD-4EC6DC0CCE96}" vid="{30D95F96-ACD2-DB40-B44D-D9392C635E1F}"/>
    </a:ext>
  </a:extLst>
</a:theme>
</file>

<file path=ppt/theme/theme2.xml><?xml version="1.0" encoding="utf-8"?>
<a:theme xmlns:a="http://schemas.openxmlformats.org/drawingml/2006/main" name="2_Office Theme">
  <a:themeElements>
    <a:clrScheme name="Good Agriculture">
      <a:dk1>
        <a:sysClr val="windowText" lastClr="000000"/>
      </a:dk1>
      <a:lt1>
        <a:sysClr val="window" lastClr="FFFFFF"/>
      </a:lt1>
      <a:dk2>
        <a:srgbClr val="336633"/>
      </a:dk2>
      <a:lt2>
        <a:srgbClr val="E8E3C4"/>
      </a:lt2>
      <a:accent1>
        <a:srgbClr val="336633"/>
      </a:accent1>
      <a:accent2>
        <a:srgbClr val="99CC33"/>
      </a:accent2>
      <a:accent3>
        <a:srgbClr val="0099CC"/>
      </a:accent3>
      <a:accent4>
        <a:srgbClr val="FFCC00"/>
      </a:accent4>
      <a:accent5>
        <a:srgbClr val="E8E3C4"/>
      </a:accent5>
      <a:accent6>
        <a:srgbClr val="000000"/>
      </a:accent6>
      <a:hlink>
        <a:srgbClr val="0099CC"/>
      </a:hlink>
      <a:folHlink>
        <a:srgbClr val="0099CC"/>
      </a:folHlink>
    </a:clrScheme>
    <a:fontScheme name="Good Agriculture">
      <a:majorFont>
        <a:latin typeface="Roboto Slab Black"/>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45700" rIns="91425" bIns="45700" anchor="t" anchorCtr="0">
        <a:spAutoFit/>
      </a:bodyPr>
      <a:lstStyle>
        <a:defPPr marL="0" marR="0" indent="0" algn="l" rtl="0">
          <a:spcBef>
            <a:spcPts val="0"/>
          </a:spcBef>
          <a:spcAft>
            <a:spcPts val="0"/>
          </a:spcAft>
          <a:buNone/>
          <a:defRPr sz="3600" b="1" i="0" u="none" strike="noStrike" dirty="0">
            <a:solidFill>
              <a:srgbClr val="30602F"/>
            </a:solidFill>
            <a:latin typeface="Roboto Slab Black"/>
            <a:ea typeface="Roboto Slab Black"/>
            <a:cs typeface="Roboto Slab Black"/>
            <a:sym typeface="Roboto Slab Black"/>
          </a:defRPr>
        </a:defPPr>
      </a:lstStyle>
    </a:txDef>
  </a:objectDefaults>
  <a:extraClrSchemeLst/>
  <a:extLst>
    <a:ext uri="{05A4C25C-085E-4340-85A3-A5531E510DB2}">
      <thm15:themeFamily xmlns:thm15="http://schemas.microsoft.com/office/thememl/2012/main" name="GoodAgriculture_Template" id="{C69F789F-CDD4-6B4A-8198-CE7A193D1BBC}" vid="{89BED689-D999-3645-920E-F251866BE4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E73AAAC44FEF4A98E90C7AD860EABE" ma:contentTypeVersion="18" ma:contentTypeDescription="Create a new document." ma:contentTypeScope="" ma:versionID="6ec3177e3dda4531bb71fb50eb0391b7">
  <xsd:schema xmlns:xsd="http://www.w3.org/2001/XMLSchema" xmlns:xs="http://www.w3.org/2001/XMLSchema" xmlns:p="http://schemas.microsoft.com/office/2006/metadata/properties" xmlns:ns2="c9cfbbfa-5166-4e50-b108-d4df55c8e5a9" xmlns:ns3="c7e10e4d-f8f3-4771-bc84-6d1fd25f81cb" targetNamespace="http://schemas.microsoft.com/office/2006/metadata/properties" ma:root="true" ma:fieldsID="daf1ba85ca7d254fcc495952bdaddb96" ns2:_="" ns3:_="">
    <xsd:import namespace="c9cfbbfa-5166-4e50-b108-d4df55c8e5a9"/>
    <xsd:import namespace="c7e10e4d-f8f3-4771-bc84-6d1fd25f81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Application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fbbfa-5166-4e50-b108-d4df55c8e5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44622b8-7131-4688-aa6a-9fa2da9f3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ApplicationStatus" ma:index="23" nillable="true" ma:displayName="Application Status" ma:format="Dropdown" ma:internalName="ApplicationStatus">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e10e4d-f8f3-4771-bc84-6d1fd25f81c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2e89d83-6f45-4937-8bf3-dc90c96064a1}" ma:internalName="TaxCatchAll" ma:showField="CatchAllData" ma:web="c7e10e4d-f8f3-4771-bc84-6d1fd25f81c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cfbbfa-5166-4e50-b108-d4df55c8e5a9">
      <Terms xmlns="http://schemas.microsoft.com/office/infopath/2007/PartnerControls"/>
    </lcf76f155ced4ddcb4097134ff3c332f>
    <TaxCatchAll xmlns="c7e10e4d-f8f3-4771-bc84-6d1fd25f81cb" xsi:nil="true"/>
    <ApplicationStatus xmlns="c9cfbbfa-5166-4e50-b108-d4df55c8e5a9" xsi:nil="true"/>
  </documentManagement>
</p:properties>
</file>

<file path=customXml/itemProps1.xml><?xml version="1.0" encoding="utf-8"?>
<ds:datastoreItem xmlns:ds="http://schemas.openxmlformats.org/officeDocument/2006/customXml" ds:itemID="{DD2033A3-8E5B-42CA-8F78-BBB5CA5C05DF}">
  <ds:schemaRefs>
    <ds:schemaRef ds:uri="http://schemas.microsoft.com/sharepoint/v3/contenttype/forms"/>
  </ds:schemaRefs>
</ds:datastoreItem>
</file>

<file path=customXml/itemProps2.xml><?xml version="1.0" encoding="utf-8"?>
<ds:datastoreItem xmlns:ds="http://schemas.openxmlformats.org/officeDocument/2006/customXml" ds:itemID="{F1C0BDAE-5586-4F16-BB64-99EC0FA9E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cfbbfa-5166-4e50-b108-d4df55c8e5a9"/>
    <ds:schemaRef ds:uri="c7e10e4d-f8f3-4771-bc84-6d1fd25f81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FFE163-3A47-4B6F-B65D-F3FECC1CE2E7}">
  <ds:schemaRefs>
    <ds:schemaRef ds:uri="http://schemas.microsoft.com/office/2006/metadata/properties"/>
    <ds:schemaRef ds:uri="http://purl.org/dc/elements/1.1/"/>
    <ds:schemaRef ds:uri="http://purl.org/dc/dcmitype/"/>
    <ds:schemaRef ds:uri="http://purl.org/dc/terms/"/>
    <ds:schemaRef ds:uri="http://schemas.microsoft.com/office/2006/documentManagement/types"/>
    <ds:schemaRef ds:uri="http://www.w3.org/XML/1998/namespace"/>
    <ds:schemaRef ds:uri="c7e10e4d-f8f3-4771-bc84-6d1fd25f81cb"/>
    <ds:schemaRef ds:uri="http://schemas.microsoft.com/office/infopath/2007/PartnerControls"/>
    <ds:schemaRef ds:uri="http://schemas.openxmlformats.org/package/2006/metadata/core-properties"/>
    <ds:schemaRef ds:uri="c9cfbbfa-5166-4e50-b108-d4df55c8e5a9"/>
  </ds:schemaRefs>
</ds:datastoreItem>
</file>

<file path=docProps/app.xml><?xml version="1.0" encoding="utf-8"?>
<Properties xmlns="http://schemas.openxmlformats.org/officeDocument/2006/extended-properties" xmlns:vt="http://schemas.openxmlformats.org/officeDocument/2006/docPropsVTypes">
  <Template>GoodAgriculture_Template (2)</Template>
  <TotalTime>43899</TotalTime>
  <Words>1664</Words>
  <Application>Microsoft Office PowerPoint</Application>
  <PresentationFormat>Widescreen</PresentationFormat>
  <Paragraphs>197</Paragraphs>
  <Slides>23</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Montserrat SemiBold</vt:lpstr>
      <vt:lpstr>Poppins</vt:lpstr>
      <vt:lpstr>Roboto Slab</vt:lpstr>
      <vt:lpstr>Roboto Slab Black</vt:lpstr>
      <vt:lpstr>Roboto Slab Medium</vt:lpstr>
      <vt:lpstr>1_Office Theme</vt:lpstr>
      <vt:lpstr>2_Office Theme</vt:lpstr>
      <vt:lpstr>PowerPoint Presentation</vt:lpstr>
      <vt:lpstr>Our farmers are overwhelmed</vt:lpstr>
      <vt:lpstr>The solution:  Good Agriculture – the scalable corporate back office for farmers</vt:lpstr>
      <vt:lpstr>Our AI-powered platform enables farmers to update their operations, get profitable, and grow their farms</vt:lpstr>
      <vt:lpstr>Our products help farmers save time and improve profitability at high scalability</vt:lpstr>
      <vt:lpstr>Traction</vt:lpstr>
      <vt:lpstr>Go-To-Market</vt:lpstr>
      <vt:lpstr>Our team</vt:lpstr>
      <vt:lpstr>Reaching just 4% of farmers is $216M in annual revenue</vt:lpstr>
      <vt:lpstr>How we reach $100M in revenue by 2030</vt:lpstr>
      <vt:lpstr>… which are beneficial but time-consuming for farmers</vt:lpstr>
      <vt:lpstr>Competitive landscape</vt:lpstr>
      <vt:lpstr>We’re looking to a seed round in Q2</vt:lpstr>
      <vt:lpstr>Why RevTech Labs</vt:lpstr>
      <vt:lpstr>Get in touch</vt:lpstr>
      <vt:lpstr>PowerPoint Presentation</vt:lpstr>
      <vt:lpstr>Financial management product: today</vt:lpstr>
      <vt:lpstr>Financial management product: future</vt:lpstr>
      <vt:lpstr>Funding product: today</vt:lpstr>
      <vt:lpstr>Funding product: future</vt:lpstr>
      <vt:lpstr>Management-as-a-Service has a long track record of success in other industries</vt:lpstr>
      <vt:lpstr>Testimonials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Edquist</dc:creator>
  <cp:lastModifiedBy>Alex Edquist</cp:lastModifiedBy>
  <cp:revision>11</cp:revision>
  <dcterms:created xsi:type="dcterms:W3CDTF">2023-04-22T20:43:19Z</dcterms:created>
  <dcterms:modified xsi:type="dcterms:W3CDTF">2025-02-26T20:30:02Z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0x01010052E73AAAC44FEF4A98E90C7AD860EABE</vt:lpwstr>
  </property>
</Properties>
</file>